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7" r:id="rId1"/>
  </p:sldMasterIdLst>
  <p:notesMasterIdLst>
    <p:notesMasterId r:id="rId34"/>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70" r:id="rId14"/>
    <p:sldId id="271" r:id="rId15"/>
    <p:sldId id="269" r:id="rId16"/>
    <p:sldId id="272" r:id="rId17"/>
    <p:sldId id="273" r:id="rId18"/>
    <p:sldId id="274" r:id="rId19"/>
    <p:sldId id="275"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6327"/>
  </p:normalViewPr>
  <p:slideViewPr>
    <p:cSldViewPr snapToGrid="0" snapToObjects="1">
      <p:cViewPr varScale="1">
        <p:scale>
          <a:sx n="100" d="100"/>
          <a:sy n="100" d="100"/>
        </p:scale>
        <p:origin x="720"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36" d="100"/>
          <a:sy n="136" d="100"/>
        </p:scale>
        <p:origin x="4192"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B5D804-CED6-0949-BE6C-8D364F597F0B}" type="datetimeFigureOut">
              <a:rPr lang="en-US" smtClean="0"/>
              <a:t>12/21/2023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2CB18-3CDA-9641-86CF-E84D6A9849BC}" type="slidenum">
              <a:rPr lang="en-US" smtClean="0"/>
              <a:t>‹#›</a:t>
            </a:fld>
            <a:endParaRPr lang="en-US"/>
          </a:p>
        </p:txBody>
      </p:sp>
    </p:spTree>
    <p:extLst>
      <p:ext uri="{BB962C8B-B14F-4D97-AF65-F5344CB8AC3E}">
        <p14:creationId xmlns:p14="http://schemas.microsoft.com/office/powerpoint/2010/main" val="230579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50864" y="4875379"/>
            <a:ext cx="2057400" cy="118104"/>
          </a:xfrm>
        </p:spPr>
        <p:txBody>
          <a:bodyPr lIns="0" tIns="0" rIns="0" bIns="0" anchor="t" anchorCtr="0"/>
          <a:lstStyle>
            <a:lvl1pPr>
              <a:defRPr>
                <a:solidFill>
                  <a:schemeClr val="tx2"/>
                </a:solidFill>
                <a:latin typeface="Tisa Offc Serif Pro" panose="02010504030101020102" pitchFamily="2" charset="0"/>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noChangeAspect="1"/>
          </p:cNvSpPr>
          <p:nvPr>
            <p:ph type="ftr" sz="quarter" idx="3"/>
          </p:nvPr>
        </p:nvSpPr>
        <p:spPr>
          <a:xfrm>
            <a:off x="390262" y="1213188"/>
            <a:ext cx="8119872" cy="365125"/>
          </a:xfrm>
          <a:prstGeom prst="rect">
            <a:avLst/>
          </a:prstGeom>
        </p:spPr>
        <p:txBody>
          <a:bodyPr vert="horz" lIns="0" tIns="0" rIns="0" bIns="0" rtlCol="0" anchor="b" anchorCtr="0"/>
          <a:lstStyle>
            <a:lvl1pPr algn="l">
              <a:defRPr sz="1400" b="0">
                <a:solidFill>
                  <a:schemeClr val="tx2"/>
                </a:solidFill>
                <a:latin typeface="Tisa Offc Serif Pro" panose="02010504030101020102" pitchFamily="2" charset="0"/>
              </a:defRPr>
            </a:lvl1pPr>
          </a:lstStyle>
          <a:p>
            <a:r>
              <a:rPr lang="en-US"/>
              <a:t>Missouri University of Science and Technology</a:t>
            </a:r>
            <a:endParaRPr lang="en-US" dirty="0"/>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7772719" y="0"/>
            <a:ext cx="735545" cy="735545"/>
          </a:xfrm>
          <a:prstGeom prst="rect">
            <a:avLst/>
          </a:prstGeom>
        </p:spPr>
      </p:pic>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1798"/>
            <a:ext cx="8118003" cy="280480"/>
          </a:xfrm>
        </p:spPr>
        <p:txBody>
          <a:bodyPr lIns="0" tIns="0" rIns="0" bIns="0">
            <a:noAutofit/>
          </a:bodyPr>
          <a:lstStyle>
            <a:lvl1pPr marL="0" indent="0">
              <a:buNone/>
              <a:defRPr sz="2400">
                <a:solidFill>
                  <a:schemeClr val="tx2"/>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13" name="Title 12">
            <a:extLst>
              <a:ext uri="{FF2B5EF4-FFF2-40B4-BE49-F238E27FC236}">
                <a16:creationId xmlns:a16="http://schemas.microsoft.com/office/drawing/2014/main" id="{78DDFF87-9228-00B3-E3EB-6FBD11046702}"/>
              </a:ext>
            </a:extLst>
          </p:cNvPr>
          <p:cNvSpPr>
            <a:spLocks noGrp="1"/>
          </p:cNvSpPr>
          <p:nvPr>
            <p:ph type="title"/>
          </p:nvPr>
        </p:nvSpPr>
        <p:spPr>
          <a:xfrm>
            <a:off x="390261" y="1963934"/>
            <a:ext cx="8118003" cy="1310489"/>
          </a:xfrm>
          <a:prstGeom prst="rect">
            <a:avLst/>
          </a:prstGeom>
        </p:spPr>
        <p:txBody>
          <a:bodyPr lIns="0" tIns="0" rIns="0" bIns="0" anchor="t" anchorCtr="0">
            <a:noAutofit/>
          </a:bodyPr>
          <a:lstStyle>
            <a:lvl1pPr>
              <a:defRPr>
                <a:solidFill>
                  <a:schemeClr val="accent6"/>
                </a:solidFill>
              </a:defRPr>
            </a:lvl1pPr>
          </a:lstStyle>
          <a:p>
            <a:r>
              <a:rPr lang="en-US">
                <a:solidFill>
                  <a:schemeClr val="accent6"/>
                </a:solidFill>
              </a:rPr>
              <a:t>Click to edit Master title style</a:t>
            </a:r>
            <a:endParaRPr lang="en-US" dirty="0">
              <a:solidFill>
                <a:schemeClr val="accent6"/>
              </a:solidFill>
            </a:endParaRPr>
          </a:p>
        </p:txBody>
      </p:sp>
      <p:grpSp>
        <p:nvGrpSpPr>
          <p:cNvPr id="2" name="Group 1">
            <a:extLst>
              <a:ext uri="{FF2B5EF4-FFF2-40B4-BE49-F238E27FC236}">
                <a16:creationId xmlns:a16="http://schemas.microsoft.com/office/drawing/2014/main" id="{CD41668A-81C7-9BF2-9EC1-6D7C31672DFA}"/>
              </a:ext>
            </a:extLst>
          </p:cNvPr>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1A703ECD-8141-7279-5536-24C191D7CC9B}"/>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18D9AECC-E13D-07AC-EA52-38C26808E88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7" name="Subtitle 2">
            <a:extLst>
              <a:ext uri="{FF2B5EF4-FFF2-40B4-BE49-F238E27FC236}">
                <a16:creationId xmlns:a16="http://schemas.microsoft.com/office/drawing/2014/main" id="{5A14752E-5A00-221F-756F-F421ABA6178E}"/>
              </a:ext>
            </a:extLst>
          </p:cNvPr>
          <p:cNvSpPr>
            <a:spLocks noGrp="1"/>
          </p:cNvSpPr>
          <p:nvPr>
            <p:ph type="subTitle" idx="1"/>
          </p:nvPr>
        </p:nvSpPr>
        <p:spPr>
          <a:xfrm>
            <a:off x="393192" y="3682657"/>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78608813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46520" y="4873752"/>
            <a:ext cx="2057400" cy="118872"/>
          </a:xfrm>
        </p:spPr>
        <p:txBody>
          <a:bodyPr lIns="0" tIns="0" rIns="0" bIns="0" anchor="t" anchorCtr="0"/>
          <a:lstStyle>
            <a:lvl1pPr>
              <a:defRPr>
                <a:solidFill>
                  <a:schemeClr val="bg2"/>
                </a:solidFill>
              </a:defRPr>
            </a:lvl1pPr>
          </a:lstStyle>
          <a:p>
            <a:fld id="{1CF77CCB-A837-3E49-BD58-C1431ED74FC9}" type="slidenum">
              <a:rPr lang="en-US" smtClean="0"/>
              <a:pPr/>
              <a:t>‹#›</a:t>
            </a:fld>
            <a:endParaRPr lang="en-US" dirty="0"/>
          </a:p>
        </p:txBody>
      </p:sp>
      <p:sp>
        <p:nvSpPr>
          <p:cNvPr id="2" name="Picture Placeholder 4">
            <a:extLst>
              <a:ext uri="{FF2B5EF4-FFF2-40B4-BE49-F238E27FC236}">
                <a16:creationId xmlns:a16="http://schemas.microsoft.com/office/drawing/2014/main" id="{DEF82C8C-AB50-D14E-775F-62A22EE9D31D}"/>
              </a:ext>
            </a:extLst>
          </p:cNvPr>
          <p:cNvSpPr>
            <a:spLocks noGrp="1"/>
          </p:cNvSpPr>
          <p:nvPr>
            <p:ph type="pic" sz="quarter" idx="11"/>
          </p:nvPr>
        </p:nvSpPr>
        <p:spPr>
          <a:xfrm>
            <a:off x="0" y="0"/>
            <a:ext cx="9144000" cy="5148072"/>
          </a:xfrm>
        </p:spPr>
        <p:txBody>
          <a:bodyPr lIns="0" tIns="0" rIns="0" bIns="0" anchor="ctr" anchorCtr="0"/>
          <a:lstStyle>
            <a:lvl1pPr marL="0" indent="0" algn="ctr">
              <a:buNone/>
              <a:defRPr>
                <a:solidFill>
                  <a:srgbClr val="63666A"/>
                </a:solidFill>
              </a:defRPr>
            </a:lvl1pPr>
          </a:lstStyle>
          <a:p>
            <a:r>
              <a:rPr lang="en-US"/>
              <a:t>Click icon to add picture</a:t>
            </a:r>
            <a:endParaRPr lang="en-US" dirty="0"/>
          </a:p>
        </p:txBody>
      </p:sp>
      <p:sp>
        <p:nvSpPr>
          <p:cNvPr id="5" name="Text Placeholder 4">
            <a:extLst>
              <a:ext uri="{FF2B5EF4-FFF2-40B4-BE49-F238E27FC236}">
                <a16:creationId xmlns:a16="http://schemas.microsoft.com/office/drawing/2014/main" id="{62734B4D-0A8D-A35E-614B-5B3AAB3360FF}"/>
              </a:ext>
            </a:extLst>
          </p:cNvPr>
          <p:cNvSpPr>
            <a:spLocks noGrp="1"/>
          </p:cNvSpPr>
          <p:nvPr>
            <p:ph type="body" sz="quarter" idx="13" hasCustomPrompt="1"/>
          </p:nvPr>
        </p:nvSpPr>
        <p:spPr>
          <a:xfrm>
            <a:off x="393192" y="1171164"/>
            <a:ext cx="4370832" cy="794064"/>
          </a:xfrm>
          <a:solidFill>
            <a:schemeClr val="accent6"/>
          </a:solidFill>
        </p:spPr>
        <p:txBody>
          <a:bodyPr tIns="91440" rIns="91440" bIns="91440" anchor="ctr" anchorCtr="0">
            <a:spAutoFit/>
          </a:bodyPr>
          <a:lstStyle>
            <a:lvl1pPr>
              <a:defRPr sz="4400">
                <a:latin typeface="Franklin Gothic Medium" panose="020B0603020102020204" pitchFamily="34" charset="0"/>
              </a:defRPr>
            </a:lvl1pPr>
          </a:lstStyle>
          <a:p>
            <a:pPr lvl="0"/>
            <a:r>
              <a:rPr lang="en-US" dirty="0"/>
              <a:t>Header Section</a:t>
            </a:r>
          </a:p>
        </p:txBody>
      </p:sp>
    </p:spTree>
    <p:extLst>
      <p:ext uri="{BB962C8B-B14F-4D97-AF65-F5344CB8AC3E}">
        <p14:creationId xmlns:p14="http://schemas.microsoft.com/office/powerpoint/2010/main" val="4173043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2" y="274320"/>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314083"/>
            <a:ext cx="8357616" cy="2999651"/>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2" y="4413817"/>
            <a:ext cx="737480" cy="737480"/>
          </a:xfrm>
          <a:prstGeom prst="rect">
            <a:avLst/>
          </a:prstGeom>
        </p:spPr>
      </p:pic>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40664"/>
            <a:ext cx="8357616" cy="310896"/>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613182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314083"/>
            <a:ext cx="4178808" cy="2999651"/>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2" y="4413817"/>
            <a:ext cx="737480" cy="737480"/>
          </a:xfrm>
          <a:prstGeom prst="rect">
            <a:avLst/>
          </a:prstGeom>
        </p:spPr>
      </p:pic>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F6836264-0AFC-9163-64D1-501C23698699}"/>
              </a:ext>
            </a:extLst>
          </p:cNvPr>
          <p:cNvSpPr>
            <a:spLocks noGrp="1"/>
          </p:cNvSpPr>
          <p:nvPr>
            <p:ph type="pic" sz="quarter" idx="14"/>
          </p:nvPr>
        </p:nvSpPr>
        <p:spPr>
          <a:xfrm>
            <a:off x="4664075" y="1316736"/>
            <a:ext cx="1576388" cy="1576387"/>
          </a:xfrm>
        </p:spPr>
        <p:txBody>
          <a:bodyPr/>
          <a:lstStyle/>
          <a:p>
            <a:r>
              <a:rPr lang="en-US"/>
              <a:t>Click icon to add picture</a:t>
            </a:r>
          </a:p>
        </p:txBody>
      </p:sp>
      <p:sp>
        <p:nvSpPr>
          <p:cNvPr id="11" name="Picture Placeholder 9">
            <a:extLst>
              <a:ext uri="{FF2B5EF4-FFF2-40B4-BE49-F238E27FC236}">
                <a16:creationId xmlns:a16="http://schemas.microsoft.com/office/drawing/2014/main" id="{8FD248FC-2313-775C-11CB-8C3A9FBA884C}"/>
              </a:ext>
            </a:extLst>
          </p:cNvPr>
          <p:cNvSpPr>
            <a:spLocks noGrp="1"/>
          </p:cNvSpPr>
          <p:nvPr>
            <p:ph type="pic" sz="quarter" idx="15"/>
          </p:nvPr>
        </p:nvSpPr>
        <p:spPr>
          <a:xfrm>
            <a:off x="6282964" y="1316736"/>
            <a:ext cx="2467843" cy="1576387"/>
          </a:xfrm>
        </p:spPr>
        <p:txBody>
          <a:bodyPr/>
          <a:lstStyle/>
          <a:p>
            <a:r>
              <a:rPr lang="en-US"/>
              <a:t>Click icon to add picture</a:t>
            </a:r>
          </a:p>
        </p:txBody>
      </p:sp>
      <p:sp>
        <p:nvSpPr>
          <p:cNvPr id="12" name="Picture Placeholder 9">
            <a:extLst>
              <a:ext uri="{FF2B5EF4-FFF2-40B4-BE49-F238E27FC236}">
                <a16:creationId xmlns:a16="http://schemas.microsoft.com/office/drawing/2014/main" id="{895AEFD1-E4B7-7E1C-4714-DD3BD9D8B709}"/>
              </a:ext>
            </a:extLst>
          </p:cNvPr>
          <p:cNvSpPr>
            <a:spLocks noGrp="1"/>
          </p:cNvSpPr>
          <p:nvPr>
            <p:ph type="pic" sz="quarter" idx="16"/>
          </p:nvPr>
        </p:nvSpPr>
        <p:spPr>
          <a:xfrm>
            <a:off x="7174419" y="2934145"/>
            <a:ext cx="1576388" cy="1379588"/>
          </a:xfrm>
        </p:spPr>
        <p:txBody>
          <a:bodyPr/>
          <a:lstStyle/>
          <a:p>
            <a:r>
              <a:rPr lang="en-US"/>
              <a:t>Click icon to add picture</a:t>
            </a:r>
            <a:endParaRPr lang="en-US" dirty="0"/>
          </a:p>
        </p:txBody>
      </p:sp>
      <p:sp>
        <p:nvSpPr>
          <p:cNvPr id="13" name="Picture Placeholder 9">
            <a:extLst>
              <a:ext uri="{FF2B5EF4-FFF2-40B4-BE49-F238E27FC236}">
                <a16:creationId xmlns:a16="http://schemas.microsoft.com/office/drawing/2014/main" id="{DAD862C7-EC5F-7F91-3681-18A704F6C8B5}"/>
              </a:ext>
            </a:extLst>
          </p:cNvPr>
          <p:cNvSpPr>
            <a:spLocks noGrp="1"/>
          </p:cNvSpPr>
          <p:nvPr>
            <p:ph type="pic" sz="quarter" idx="17"/>
          </p:nvPr>
        </p:nvSpPr>
        <p:spPr>
          <a:xfrm>
            <a:off x="4664075" y="2934145"/>
            <a:ext cx="2467843" cy="1379588"/>
          </a:xfrm>
        </p:spPr>
        <p:txBody>
          <a:bodyPr/>
          <a:lstStyle/>
          <a:p>
            <a:r>
              <a:rPr lang="en-US"/>
              <a:t>Click icon to add picture</a:t>
            </a:r>
          </a:p>
        </p:txBody>
      </p:sp>
    </p:spTree>
    <p:extLst>
      <p:ext uri="{BB962C8B-B14F-4D97-AF65-F5344CB8AC3E}">
        <p14:creationId xmlns:p14="http://schemas.microsoft.com/office/powerpoint/2010/main" val="2024072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06020"/>
            <a:ext cx="737480" cy="737480"/>
          </a:xfrm>
          <a:prstGeom prst="rect">
            <a:avLst/>
          </a:prstGeom>
        </p:spPr>
      </p:pic>
      <p:sp>
        <p:nvSpPr>
          <p:cNvPr id="5" name="Title 1">
            <a:extLst>
              <a:ext uri="{FF2B5EF4-FFF2-40B4-BE49-F238E27FC236}">
                <a16:creationId xmlns:a16="http://schemas.microsoft.com/office/drawing/2014/main" id="{1C62428C-45A8-AB42-D19D-D7A97FF0FD59}"/>
              </a:ext>
            </a:extLst>
          </p:cNvPr>
          <p:cNvSpPr>
            <a:spLocks noGrp="1"/>
          </p:cNvSpPr>
          <p:nvPr>
            <p:ph type="title"/>
          </p:nvPr>
        </p:nvSpPr>
        <p:spPr>
          <a:xfrm>
            <a:off x="393192" y="1282304"/>
            <a:ext cx="8117396" cy="2139553"/>
          </a:xfrm>
          <a:prstGeom prst="rect">
            <a:avLst/>
          </a:prstGeom>
        </p:spPr>
        <p:txBody>
          <a:bodyPr lIns="0" tIns="0" rIns="0" bIns="0" anchor="b">
            <a:noAutofit/>
          </a:bodyPr>
          <a:lstStyle>
            <a:lvl1pPr>
              <a:defRPr sz="4400"/>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6C6E66BB-D052-637C-817D-EB3A880750FC}"/>
              </a:ext>
            </a:extLst>
          </p:cNvPr>
          <p:cNvSpPr>
            <a:spLocks noGrp="1"/>
          </p:cNvSpPr>
          <p:nvPr>
            <p:ph type="body" idx="1"/>
          </p:nvPr>
        </p:nvSpPr>
        <p:spPr>
          <a:xfrm>
            <a:off x="393191" y="3456500"/>
            <a:ext cx="8117395" cy="809391"/>
          </a:xfrm>
        </p:spPr>
        <p:txBody>
          <a:bodyPr lIns="0" tIns="0" rIns="0" bIns="0">
            <a:noAutofit/>
          </a:bodyPr>
          <a:lstStyle>
            <a:lvl1pPr marL="0" indent="0">
              <a:buNone/>
              <a:defRPr sz="2400">
                <a:solidFill>
                  <a:schemeClr val="tx1">
                    <a:tint val="75000"/>
                  </a:schemeClr>
                </a:solidFill>
                <a:latin typeface="Franklin Gothic Medium" panose="020B06030201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61233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p:nvPr>
        </p:nvSpPr>
        <p:spPr>
          <a:xfrm>
            <a:off x="393192" y="1316736"/>
            <a:ext cx="4041648"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709162" y="1316736"/>
            <a:ext cx="4041648"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9D5FD58B-BF58-5C86-5BFD-68B8043C00D4}"/>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24FFF3B1-9248-35A1-90A6-6659BD523596}"/>
              </a:ext>
            </a:extLst>
          </p:cNvPr>
          <p:cNvSpPr>
            <a:spLocks noGrp="1"/>
          </p:cNvSpPr>
          <p:nvPr>
            <p:ph type="subTitle" idx="14"/>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664165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p:nvPr>
        </p:nvSpPr>
        <p:spPr>
          <a:xfrm>
            <a:off x="393192" y="1316736"/>
            <a:ext cx="2569464"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3236975" y="1316736"/>
            <a:ext cx="5513833"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A0BD691C-66D0-B173-F760-9451CF361D23}"/>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3C434ACB-1B16-377E-E954-8395AACCA541}"/>
              </a:ext>
            </a:extLst>
          </p:cNvPr>
          <p:cNvSpPr>
            <a:spLocks noGrp="1"/>
          </p:cNvSpPr>
          <p:nvPr>
            <p:ph type="subTitle" idx="14"/>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13033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hasCustomPrompt="1"/>
          </p:nvPr>
        </p:nvSpPr>
        <p:spPr>
          <a:xfrm>
            <a:off x="393191" y="1316736"/>
            <a:ext cx="2606040"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dirty="0"/>
              <a:t>Click to edit column header</a:t>
            </a: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3268979" y="1316736"/>
            <a:ext cx="2606040" cy="758952"/>
          </a:xfrm>
        </p:spPr>
        <p:txBody>
          <a:bodyPr lIns="0" tIns="0" rIns="0" bIns="0"/>
          <a:lstStyle>
            <a:lvl1pPr>
              <a:defRPr sz="2000">
                <a:latin typeface="Franklin Gothic Medium" panose="020B0603020102020204" pitchFamily="34" charset="0"/>
              </a:defRPr>
            </a:lvl1pPr>
          </a:lstStyle>
          <a:p>
            <a:pPr lvl="0"/>
            <a:r>
              <a:rPr lang="en-US" dirty="0"/>
              <a:t>Click to edit column header</a:t>
            </a:r>
          </a:p>
        </p:txBody>
      </p:sp>
      <p:sp>
        <p:nvSpPr>
          <p:cNvPr id="10" name="Content Placeholder 9">
            <a:extLst>
              <a:ext uri="{FF2B5EF4-FFF2-40B4-BE49-F238E27FC236}">
                <a16:creationId xmlns:a16="http://schemas.microsoft.com/office/drawing/2014/main" id="{E5AB72AE-995F-8773-FB04-1EF0D7D2A057}"/>
              </a:ext>
            </a:extLst>
          </p:cNvPr>
          <p:cNvSpPr>
            <a:spLocks noGrp="1"/>
          </p:cNvSpPr>
          <p:nvPr>
            <p:ph sz="quarter" idx="14" hasCustomPrompt="1"/>
          </p:nvPr>
        </p:nvSpPr>
        <p:spPr>
          <a:xfrm>
            <a:off x="6144767" y="1316736"/>
            <a:ext cx="2606040" cy="758952"/>
          </a:xfrm>
        </p:spPr>
        <p:txBody>
          <a:bodyPr lIns="0" tIns="0" rIns="0" bIns="0"/>
          <a:lstStyle>
            <a:lvl1pPr>
              <a:defRPr sz="2000">
                <a:latin typeface="Franklin Gothic Medium" panose="020B0603020102020204" pitchFamily="34" charset="0"/>
              </a:defRPr>
            </a:lvl1pPr>
          </a:lstStyle>
          <a:p>
            <a:pPr lvl="0"/>
            <a:r>
              <a:rPr lang="en-US" dirty="0"/>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203704"/>
            <a:ext cx="260508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3268979" y="2203704"/>
            <a:ext cx="260508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7B8A0C3B-987B-FD73-A365-ADA566C6FA79}"/>
              </a:ext>
            </a:extLst>
          </p:cNvPr>
          <p:cNvSpPr>
            <a:spLocks noGrp="1"/>
          </p:cNvSpPr>
          <p:nvPr>
            <p:ph sz="quarter" idx="17"/>
          </p:nvPr>
        </p:nvSpPr>
        <p:spPr>
          <a:xfrm>
            <a:off x="6144258" y="2203704"/>
            <a:ext cx="260508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7C7BB623-1AD4-49F4-A4F5-99414EC569A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4C6F7D8-C426-AC14-C8BE-5CB898C6DFE1}"/>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447673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hasCustomPrompt="1"/>
          </p:nvPr>
        </p:nvSpPr>
        <p:spPr>
          <a:xfrm>
            <a:off x="393191" y="1316736"/>
            <a:ext cx="4041648"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dirty="0"/>
              <a:t>Click to edit column header</a:t>
            </a: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4708652" y="1316736"/>
            <a:ext cx="4041648" cy="758952"/>
          </a:xfrm>
        </p:spPr>
        <p:txBody>
          <a:bodyPr lIns="0" tIns="0" rIns="0" bIns="0">
            <a:normAutofit/>
          </a:bodyPr>
          <a:lstStyle>
            <a:lvl1pPr>
              <a:defRPr sz="2000">
                <a:latin typeface="Franklin Gothic Medium" panose="020B0603020102020204" pitchFamily="34" charset="0"/>
              </a:defRPr>
            </a:lvl1pPr>
          </a:lstStyle>
          <a:p>
            <a:pPr lvl="0"/>
            <a:r>
              <a:rPr lang="en-US" dirty="0"/>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203704"/>
            <a:ext cx="404164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4708652" y="2203704"/>
            <a:ext cx="404164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146B145C-80D7-9007-5F0C-91AF9B6F005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A85E25A-B693-91D2-AD64-C195A249C609}"/>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425492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0" name="Picture Placeholder 9">
            <a:extLst>
              <a:ext uri="{FF2B5EF4-FFF2-40B4-BE49-F238E27FC236}">
                <a16:creationId xmlns:a16="http://schemas.microsoft.com/office/drawing/2014/main" id="{F148BAB7-08C9-C7B9-C708-86E9159F6B05}"/>
              </a:ext>
            </a:extLst>
          </p:cNvPr>
          <p:cNvSpPr>
            <a:spLocks noGrp="1"/>
          </p:cNvSpPr>
          <p:nvPr>
            <p:ph type="pic" sz="quarter" idx="17"/>
          </p:nvPr>
        </p:nvSpPr>
        <p:spPr>
          <a:xfrm>
            <a:off x="393700" y="1225296"/>
            <a:ext cx="1499616" cy="1499616"/>
          </a:xfrm>
        </p:spPr>
        <p:txBody>
          <a:bodyPr/>
          <a:lstStyle/>
          <a:p>
            <a:r>
              <a:rPr lang="en-US"/>
              <a:t>Click icon to add picture</a:t>
            </a:r>
          </a:p>
        </p:txBody>
      </p:sp>
      <p:sp>
        <p:nvSpPr>
          <p:cNvPr id="11" name="Content Placeholder 11">
            <a:extLst>
              <a:ext uri="{FF2B5EF4-FFF2-40B4-BE49-F238E27FC236}">
                <a16:creationId xmlns:a16="http://schemas.microsoft.com/office/drawing/2014/main" id="{09CC6D03-0771-BB8F-74AD-4DF6EE8386A4}"/>
              </a:ext>
            </a:extLst>
          </p:cNvPr>
          <p:cNvSpPr>
            <a:spLocks noGrp="1"/>
          </p:cNvSpPr>
          <p:nvPr>
            <p:ph sz="quarter" idx="18"/>
          </p:nvPr>
        </p:nvSpPr>
        <p:spPr>
          <a:xfrm>
            <a:off x="7250684"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4" name="Picture Placeholder 9">
            <a:extLst>
              <a:ext uri="{FF2B5EF4-FFF2-40B4-BE49-F238E27FC236}">
                <a16:creationId xmlns:a16="http://schemas.microsoft.com/office/drawing/2014/main" id="{4D7371C0-A143-6DE2-2519-68C4311D42A5}"/>
              </a:ext>
            </a:extLst>
          </p:cNvPr>
          <p:cNvSpPr>
            <a:spLocks noGrp="1"/>
          </p:cNvSpPr>
          <p:nvPr>
            <p:ph type="pic" sz="quarter" idx="19"/>
          </p:nvPr>
        </p:nvSpPr>
        <p:spPr>
          <a:xfrm>
            <a:off x="7250684" y="1225296"/>
            <a:ext cx="1499616" cy="1499616"/>
          </a:xfrm>
        </p:spPr>
        <p:txBody>
          <a:bodyPr/>
          <a:lstStyle/>
          <a:p>
            <a:r>
              <a:rPr lang="en-US"/>
              <a:t>Click icon to add picture</a:t>
            </a:r>
          </a:p>
        </p:txBody>
      </p:sp>
      <p:sp>
        <p:nvSpPr>
          <p:cNvPr id="15" name="Content Placeholder 11">
            <a:extLst>
              <a:ext uri="{FF2B5EF4-FFF2-40B4-BE49-F238E27FC236}">
                <a16:creationId xmlns:a16="http://schemas.microsoft.com/office/drawing/2014/main" id="{71410997-D14A-46CE-9541-4CCEBAB509B7}"/>
              </a:ext>
            </a:extLst>
          </p:cNvPr>
          <p:cNvSpPr>
            <a:spLocks noGrp="1"/>
          </p:cNvSpPr>
          <p:nvPr>
            <p:ph sz="quarter" idx="20"/>
          </p:nvPr>
        </p:nvSpPr>
        <p:spPr>
          <a:xfrm>
            <a:off x="3822192"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6" name="Picture Placeholder 9">
            <a:extLst>
              <a:ext uri="{FF2B5EF4-FFF2-40B4-BE49-F238E27FC236}">
                <a16:creationId xmlns:a16="http://schemas.microsoft.com/office/drawing/2014/main" id="{6BC68FEC-D028-5524-F1A8-C859B5C56442}"/>
              </a:ext>
            </a:extLst>
          </p:cNvPr>
          <p:cNvSpPr>
            <a:spLocks noGrp="1"/>
          </p:cNvSpPr>
          <p:nvPr>
            <p:ph type="pic" sz="quarter" idx="21"/>
          </p:nvPr>
        </p:nvSpPr>
        <p:spPr>
          <a:xfrm>
            <a:off x="3822192" y="1225296"/>
            <a:ext cx="1499616" cy="1499616"/>
          </a:xfrm>
        </p:spPr>
        <p:txBody>
          <a:bodyPr/>
          <a:lstStyle/>
          <a:p>
            <a:r>
              <a:rPr lang="en-US"/>
              <a:t>Click icon to add picture</a:t>
            </a:r>
          </a:p>
        </p:txBody>
      </p:sp>
      <p:sp>
        <p:nvSpPr>
          <p:cNvPr id="17" name="Content Placeholder 11">
            <a:extLst>
              <a:ext uri="{FF2B5EF4-FFF2-40B4-BE49-F238E27FC236}">
                <a16:creationId xmlns:a16="http://schemas.microsoft.com/office/drawing/2014/main" id="{C49F0D10-99E0-1BF3-F9A2-F18197FF9768}"/>
              </a:ext>
            </a:extLst>
          </p:cNvPr>
          <p:cNvSpPr>
            <a:spLocks noGrp="1"/>
          </p:cNvSpPr>
          <p:nvPr>
            <p:ph sz="quarter" idx="22"/>
          </p:nvPr>
        </p:nvSpPr>
        <p:spPr>
          <a:xfrm>
            <a:off x="5536438"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8" name="Picture Placeholder 9">
            <a:extLst>
              <a:ext uri="{FF2B5EF4-FFF2-40B4-BE49-F238E27FC236}">
                <a16:creationId xmlns:a16="http://schemas.microsoft.com/office/drawing/2014/main" id="{AAD510F0-B088-A47B-D6F2-9077C6013E15}"/>
              </a:ext>
            </a:extLst>
          </p:cNvPr>
          <p:cNvSpPr>
            <a:spLocks noGrp="1"/>
          </p:cNvSpPr>
          <p:nvPr>
            <p:ph type="pic" sz="quarter" idx="23"/>
          </p:nvPr>
        </p:nvSpPr>
        <p:spPr>
          <a:xfrm>
            <a:off x="5536438" y="1225296"/>
            <a:ext cx="1499616" cy="1499616"/>
          </a:xfrm>
        </p:spPr>
        <p:txBody>
          <a:bodyPr/>
          <a:lstStyle/>
          <a:p>
            <a:r>
              <a:rPr lang="en-US"/>
              <a:t>Click icon to add picture</a:t>
            </a:r>
          </a:p>
        </p:txBody>
      </p:sp>
      <p:sp>
        <p:nvSpPr>
          <p:cNvPr id="19" name="Content Placeholder 11">
            <a:extLst>
              <a:ext uri="{FF2B5EF4-FFF2-40B4-BE49-F238E27FC236}">
                <a16:creationId xmlns:a16="http://schemas.microsoft.com/office/drawing/2014/main" id="{8B87B0D4-19D9-805F-2BA9-15AA0352A016}"/>
              </a:ext>
            </a:extLst>
          </p:cNvPr>
          <p:cNvSpPr>
            <a:spLocks noGrp="1"/>
          </p:cNvSpPr>
          <p:nvPr>
            <p:ph sz="quarter" idx="24"/>
          </p:nvPr>
        </p:nvSpPr>
        <p:spPr>
          <a:xfrm>
            <a:off x="2107946"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20" name="Picture Placeholder 9">
            <a:extLst>
              <a:ext uri="{FF2B5EF4-FFF2-40B4-BE49-F238E27FC236}">
                <a16:creationId xmlns:a16="http://schemas.microsoft.com/office/drawing/2014/main" id="{8E182ECB-94DF-0114-B670-6968BAC1177F}"/>
              </a:ext>
            </a:extLst>
          </p:cNvPr>
          <p:cNvSpPr>
            <a:spLocks noGrp="1"/>
          </p:cNvSpPr>
          <p:nvPr>
            <p:ph type="pic" sz="quarter" idx="25"/>
          </p:nvPr>
        </p:nvSpPr>
        <p:spPr>
          <a:xfrm>
            <a:off x="2107946" y="1225296"/>
            <a:ext cx="1499616" cy="1499616"/>
          </a:xfrm>
        </p:spPr>
        <p:txBody>
          <a:bodyPr/>
          <a:lstStyle/>
          <a:p>
            <a:r>
              <a:rPr lang="en-US"/>
              <a:t>Click icon to add picture</a:t>
            </a:r>
          </a:p>
        </p:txBody>
      </p:sp>
      <p:sp>
        <p:nvSpPr>
          <p:cNvPr id="3" name="Title 1">
            <a:extLst>
              <a:ext uri="{FF2B5EF4-FFF2-40B4-BE49-F238E27FC236}">
                <a16:creationId xmlns:a16="http://schemas.microsoft.com/office/drawing/2014/main" id="{6FE92C76-6EEE-5064-6BDF-B38EB8B71D0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0A80BFE0-DB14-71EF-9E6E-573CD7D75BDC}"/>
              </a:ext>
            </a:extLst>
          </p:cNvPr>
          <p:cNvSpPr>
            <a:spLocks noGrp="1"/>
          </p:cNvSpPr>
          <p:nvPr>
            <p:ph type="subTitle" idx="26"/>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961992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bg>
      <p:bgRef idx="1001">
        <a:schemeClr val="bg1"/>
      </p:bgRef>
    </p:bg>
    <p:spTree>
      <p:nvGrpSpPr>
        <p:cNvPr id="1" name=""/>
        <p:cNvGrpSpPr/>
        <p:nvPr/>
      </p:nvGrpSpPr>
      <p:grpSpPr>
        <a:xfrm>
          <a:off x="0" y="0"/>
          <a:ext cx="0" cy="0"/>
          <a:chOff x="0" y="0"/>
          <a:chExt cx="0" cy="0"/>
        </a:xfrm>
      </p:grpSpPr>
      <p:pic>
        <p:nvPicPr>
          <p:cNvPr id="17" name="Picture 15">
            <a:extLst>
              <a:ext uri="{FF2B5EF4-FFF2-40B4-BE49-F238E27FC236}">
                <a16:creationId xmlns:a16="http://schemas.microsoft.com/office/drawing/2014/main" id="{EF9068E0-C6FC-2C92-3253-A7C31C5B682E}"/>
              </a:ext>
            </a:extLst>
          </p:cNvPr>
          <p:cNvPicPr>
            <a:picLocks noChangeAspect="1"/>
          </p:cNvPicPr>
          <p:nvPr userDrawn="1"/>
        </p:nvPicPr>
        <p:blipFill>
          <a:blip r:embed="rId2"/>
          <a:srcRect/>
          <a:stretch/>
        </p:blipFill>
        <p:spPr>
          <a:xfrm>
            <a:off x="7779804" y="-5622"/>
            <a:ext cx="735545" cy="735545"/>
          </a:xfrm>
          <a:prstGeom prst="rect">
            <a:avLst/>
          </a:prstGeom>
        </p:spPr>
      </p:pic>
      <p:sp>
        <p:nvSpPr>
          <p:cNvPr id="3" name="Title 1">
            <a:extLst>
              <a:ext uri="{FF2B5EF4-FFF2-40B4-BE49-F238E27FC236}">
                <a16:creationId xmlns:a16="http://schemas.microsoft.com/office/drawing/2014/main" id="{C617A214-BBBE-5F8E-E6A6-962FEDADEF01}"/>
              </a:ext>
            </a:extLst>
          </p:cNvPr>
          <p:cNvSpPr>
            <a:spLocks noGrp="1"/>
          </p:cNvSpPr>
          <p:nvPr>
            <p:ph type="ctrTitle" hasCustomPrompt="1"/>
          </p:nvPr>
        </p:nvSpPr>
        <p:spPr>
          <a:xfrm>
            <a:off x="723267" y="1991565"/>
            <a:ext cx="4678073" cy="1160369"/>
          </a:xfrm>
          <a:prstGeom prst="rect">
            <a:avLst/>
          </a:prstGeom>
        </p:spPr>
        <p:txBody>
          <a:bodyPr lIns="0" tIns="0" rIns="0" bIns="0" anchor="t" anchorCtr="0">
            <a:noAutofit/>
          </a:bodyPr>
          <a:lstStyle>
            <a:lvl1pPr algn="l">
              <a:defRPr sz="4400" b="1">
                <a:solidFill>
                  <a:schemeClr val="tx2"/>
                </a:solidFill>
                <a:latin typeface="Franklin Gothic Medium" panose="020B0603020102020204" pitchFamily="34" charset="0"/>
                <a:ea typeface="Roboto Black" panose="02000000000000000000" pitchFamily="2" charset="0"/>
                <a:cs typeface="Arial" panose="020B0604020202020204" pitchFamily="34" charset="0"/>
              </a:defRPr>
            </a:lvl1pPr>
          </a:lstStyle>
          <a:p>
            <a:r>
              <a:rPr lang="en-US" dirty="0"/>
              <a:t>Thank you</a:t>
            </a:r>
          </a:p>
        </p:txBody>
      </p:sp>
      <p:sp>
        <p:nvSpPr>
          <p:cNvPr id="6" name="Text Placeholder 13">
            <a:extLst>
              <a:ext uri="{FF2B5EF4-FFF2-40B4-BE49-F238E27FC236}">
                <a16:creationId xmlns:a16="http://schemas.microsoft.com/office/drawing/2014/main" id="{02794CC5-2B5C-E9C0-14EA-8C915CA2C3F2}"/>
              </a:ext>
            </a:extLst>
          </p:cNvPr>
          <p:cNvSpPr>
            <a:spLocks noGrp="1"/>
          </p:cNvSpPr>
          <p:nvPr>
            <p:ph type="body" sz="quarter" idx="13" hasCustomPrompt="1"/>
          </p:nvPr>
        </p:nvSpPr>
        <p:spPr>
          <a:xfrm>
            <a:off x="6122372" y="1684522"/>
            <a:ext cx="2392977" cy="1498329"/>
          </a:xfrm>
        </p:spPr>
        <p:txBody>
          <a:bodyPr vert="horz" anchor="ctr" anchorCtr="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1400" b="0">
                <a:solidFill>
                  <a:schemeClr val="accent6"/>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r>
              <a:rPr lang="en-US" dirty="0"/>
              <a:t>Phone: </a:t>
            </a:r>
          </a:p>
          <a:p>
            <a:pPr lvl="0"/>
            <a:r>
              <a:rPr lang="en-US" dirty="0"/>
              <a:t>Fax: </a:t>
            </a:r>
          </a:p>
          <a:p>
            <a:pPr lvl="0"/>
            <a:r>
              <a:rPr lang="en-US" dirty="0"/>
              <a:t>Email:</a:t>
            </a:r>
          </a:p>
        </p:txBody>
      </p:sp>
      <p:sp>
        <p:nvSpPr>
          <p:cNvPr id="2" name="Text Placeholder 4">
            <a:extLst>
              <a:ext uri="{FF2B5EF4-FFF2-40B4-BE49-F238E27FC236}">
                <a16:creationId xmlns:a16="http://schemas.microsoft.com/office/drawing/2014/main" id="{0375EC56-830A-EEF8-09F0-0891258C5146}"/>
              </a:ext>
            </a:extLst>
          </p:cNvPr>
          <p:cNvSpPr>
            <a:spLocks noGrp="1"/>
          </p:cNvSpPr>
          <p:nvPr>
            <p:ph type="body" sz="quarter" idx="14" hasCustomPrompt="1"/>
          </p:nvPr>
        </p:nvSpPr>
        <p:spPr>
          <a:xfrm>
            <a:off x="723267" y="3621642"/>
            <a:ext cx="2118082" cy="400110"/>
          </a:xfrm>
          <a:solidFill>
            <a:schemeClr val="accent6"/>
          </a:solidFill>
        </p:spPr>
        <p:txBody>
          <a:bodyPr wrap="square" tIns="91440" rIns="91440" bIns="91440" anchor="ctr" anchorCtr="0">
            <a:spAutoFit/>
          </a:bodyPr>
          <a:lstStyle>
            <a:lvl1pPr algn="ctr">
              <a:buNone/>
              <a:defRPr sz="1400">
                <a:solidFill>
                  <a:schemeClr val="bg1"/>
                </a:solidFill>
                <a:latin typeface="Tisa Offc Serif Pro" panose="02010504030101020102" pitchFamily="2" charset="0"/>
              </a:defRPr>
            </a:lvl1pPr>
          </a:lstStyle>
          <a:p>
            <a:pPr lvl="0"/>
            <a:r>
              <a:rPr lang="en-US" dirty="0"/>
              <a:t>Insert Website Address</a:t>
            </a:r>
          </a:p>
        </p:txBody>
      </p:sp>
      <p:cxnSp>
        <p:nvCxnSpPr>
          <p:cNvPr id="5" name="Straight Connector 4">
            <a:extLst>
              <a:ext uri="{FF2B5EF4-FFF2-40B4-BE49-F238E27FC236}">
                <a16:creationId xmlns:a16="http://schemas.microsoft.com/office/drawing/2014/main" id="{3C3F07BA-C2B3-98A9-2B50-E82C3807470A}"/>
              </a:ext>
            </a:extLst>
          </p:cNvPr>
          <p:cNvCxnSpPr>
            <a:cxnSpLocks/>
            <a:stCxn id="2" idx="1"/>
          </p:cNvCxnSpPr>
          <p:nvPr userDrawn="1"/>
        </p:nvCxnSpPr>
        <p:spPr>
          <a:xfrm flipH="1">
            <a:off x="-369310" y="3821697"/>
            <a:ext cx="1092577" cy="2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83176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46520" y="4873752"/>
            <a:ext cx="2057400" cy="118872"/>
          </a:xfrm>
        </p:spPr>
        <p:txBody>
          <a:bodyPr lIns="0" tIns="0" rIns="0" bIns="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390263" y="1216152"/>
            <a:ext cx="8119872" cy="365760"/>
          </a:xfrm>
          <a:prstGeom prst="rect">
            <a:avLst/>
          </a:prstGeom>
        </p:spPr>
        <p:txBody>
          <a:bodyPr vert="horz" lIns="0" tIns="0" rIns="0" bIns="0" rtlCol="0" anchor="b" anchorCtr="0"/>
          <a:lstStyle>
            <a:lvl1pPr algn="l">
              <a:defRPr sz="1400" b="0" i="0">
                <a:solidFill>
                  <a:schemeClr val="tx1"/>
                </a:solidFill>
                <a:latin typeface="Tisa Offc Serif Pro" panose="02010504030101020102" pitchFamily="2" charset="0"/>
              </a:defRPr>
            </a:lvl1pPr>
          </a:lstStyle>
          <a:p>
            <a:r>
              <a:rPr lang="en-US"/>
              <a:t>Missouri University of Science and Technology</a:t>
            </a:r>
            <a:endParaRPr lang="en-US" dirty="0"/>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7768374" y="0"/>
            <a:ext cx="735546" cy="735546"/>
          </a:xfrm>
          <a:prstGeom prst="rect">
            <a:avLst/>
          </a:prstGeom>
          <a:solidFill>
            <a:schemeClr val="tx1"/>
          </a:solidFill>
        </p:spPr>
      </p:pic>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4256"/>
            <a:ext cx="8118003" cy="283464"/>
          </a:xfrm>
        </p:spPr>
        <p:txBody>
          <a:bodyPr lIns="0" tIns="0" rIns="0" bIns="0">
            <a:noAutofit/>
          </a:bodyPr>
          <a:lstStyle>
            <a:lvl1pPr marL="0" indent="0">
              <a:buNone/>
              <a:defRPr sz="2400" b="0" i="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4" name="Text Placeholder 3">
            <a:extLst>
              <a:ext uri="{FF2B5EF4-FFF2-40B4-BE49-F238E27FC236}">
                <a16:creationId xmlns:a16="http://schemas.microsoft.com/office/drawing/2014/main" id="{69595F9F-8834-E834-C7F4-D9C65F3FE4F3}"/>
              </a:ext>
            </a:extLst>
          </p:cNvPr>
          <p:cNvSpPr>
            <a:spLocks noGrp="1"/>
          </p:cNvSpPr>
          <p:nvPr>
            <p:ph type="body" sz="quarter" idx="14"/>
          </p:nvPr>
        </p:nvSpPr>
        <p:spPr>
          <a:xfrm>
            <a:off x="390525" y="1965960"/>
            <a:ext cx="8119872" cy="1307592"/>
          </a:xfrm>
        </p:spPr>
        <p:txBody>
          <a:bodyPr lIns="0" tIns="0" rIns="0" bIns="0">
            <a:noAutofit/>
          </a:bodyPr>
          <a:lstStyle>
            <a:lvl1pPr>
              <a:defRPr sz="4400">
                <a:latin typeface="Franklin Gothic Medium" panose="020B0603020102020204" pitchFamily="34" charset="0"/>
              </a:defRPr>
            </a:lvl1pPr>
            <a:lvl2pPr>
              <a:defRPr sz="4400">
                <a:latin typeface="Franklin Gothic Medium" panose="020B0603020102020204" pitchFamily="34" charset="0"/>
              </a:defRPr>
            </a:lvl2pPr>
            <a:lvl3pPr>
              <a:defRPr sz="4400">
                <a:latin typeface="Franklin Gothic Medium" panose="020B0603020102020204" pitchFamily="34" charset="0"/>
              </a:defRPr>
            </a:lvl3pPr>
            <a:lvl4pPr>
              <a:defRPr sz="4400">
                <a:latin typeface="Franklin Gothic Medium" panose="020B0603020102020204" pitchFamily="34" charset="0"/>
              </a:defRPr>
            </a:lvl4pPr>
            <a:lvl5pPr>
              <a:defRPr sz="4400">
                <a:latin typeface="Franklin Gothic Medium" panose="020B0603020102020204" pitchFamily="34" charset="0"/>
              </a:defRPr>
            </a:lvl5pPr>
          </a:lstStyle>
          <a:p>
            <a:pPr lvl="0"/>
            <a:r>
              <a:rPr lang="en-US"/>
              <a:t>Click to edit Master text styles</a:t>
            </a:r>
          </a:p>
        </p:txBody>
      </p:sp>
      <p:grpSp>
        <p:nvGrpSpPr>
          <p:cNvPr id="2" name="Group 1">
            <a:extLst>
              <a:ext uri="{FF2B5EF4-FFF2-40B4-BE49-F238E27FC236}">
                <a16:creationId xmlns:a16="http://schemas.microsoft.com/office/drawing/2014/main" id="{4A04F2F2-E235-B8C6-4F0A-4077889BCDED}"/>
              </a:ext>
            </a:extLst>
          </p:cNvPr>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9B13C075-79B0-3E2F-B580-3E187946AF8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074E4BB0-2476-B6FA-D491-A697317C7F70}"/>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10" name="Subtitle 2">
            <a:extLst>
              <a:ext uri="{FF2B5EF4-FFF2-40B4-BE49-F238E27FC236}">
                <a16:creationId xmlns:a16="http://schemas.microsoft.com/office/drawing/2014/main" id="{D0FBBBB1-F146-7857-B5B7-D4DBA4728953}"/>
              </a:ext>
            </a:extLst>
          </p:cNvPr>
          <p:cNvSpPr>
            <a:spLocks noGrp="1"/>
          </p:cNvSpPr>
          <p:nvPr>
            <p:ph type="subTitle" idx="1"/>
          </p:nvPr>
        </p:nvSpPr>
        <p:spPr>
          <a:xfrm>
            <a:off x="393192" y="3685032"/>
            <a:ext cx="8117205"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99419549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Stat Layout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04310"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2277880" y="1682277"/>
            <a:ext cx="803881" cy="821531"/>
          </a:xfrm>
        </p:spPr>
        <p:txBody>
          <a:bodyPr/>
          <a:lstStyle>
            <a:lvl1pPr marL="0" indent="0">
              <a:buNone/>
              <a:defRPr/>
            </a:lvl1p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44DE3AB4-3020-8D45-86B7-592F12CB716B}"/>
              </a:ext>
            </a:extLst>
          </p:cNvPr>
          <p:cNvCxnSpPr>
            <a:cxnSpLocks/>
          </p:cNvCxnSpPr>
          <p:nvPr userDrawn="1"/>
        </p:nvCxnSpPr>
        <p:spPr>
          <a:xfrm>
            <a:off x="672385"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704310"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3436853"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5" name="Picture Placeholder 50">
            <a:extLst>
              <a:ext uri="{FF2B5EF4-FFF2-40B4-BE49-F238E27FC236}">
                <a16:creationId xmlns:a16="http://schemas.microsoft.com/office/drawing/2014/main" id="{3ED87A8B-0573-474F-94C0-2F7E344853F2}"/>
              </a:ext>
            </a:extLst>
          </p:cNvPr>
          <p:cNvSpPr>
            <a:spLocks noGrp="1"/>
          </p:cNvSpPr>
          <p:nvPr>
            <p:ph type="pic" sz="quarter" idx="23"/>
          </p:nvPr>
        </p:nvSpPr>
        <p:spPr>
          <a:xfrm>
            <a:off x="5010423" y="1682277"/>
            <a:ext cx="803881" cy="821531"/>
          </a:xfrm>
        </p:spPr>
        <p:txBody>
          <a:bodyPr/>
          <a:lstStyle>
            <a:lvl1pPr marL="0" indent="0">
              <a:buNone/>
              <a:defRPr/>
            </a:lvl1pPr>
          </a:lstStyle>
          <a:p>
            <a:r>
              <a:rPr lang="en-US"/>
              <a:t>Click icon to add picture</a:t>
            </a:r>
            <a:endParaRPr lang="en-US" dirty="0"/>
          </a:p>
        </p:txBody>
      </p:sp>
      <p:cxnSp>
        <p:nvCxnSpPr>
          <p:cNvPr id="20" name="Straight Connector 19">
            <a:extLst>
              <a:ext uri="{FF2B5EF4-FFF2-40B4-BE49-F238E27FC236}">
                <a16:creationId xmlns:a16="http://schemas.microsoft.com/office/drawing/2014/main" id="{1799B91B-7CDD-284B-99CF-8408146B2C0D}"/>
              </a:ext>
            </a:extLst>
          </p:cNvPr>
          <p:cNvCxnSpPr>
            <a:cxnSpLocks/>
          </p:cNvCxnSpPr>
          <p:nvPr userDrawn="1"/>
        </p:nvCxnSpPr>
        <p:spPr>
          <a:xfrm>
            <a:off x="3404928"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3436853"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6169397"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9" name="Picture Placeholder 50">
            <a:extLst>
              <a:ext uri="{FF2B5EF4-FFF2-40B4-BE49-F238E27FC236}">
                <a16:creationId xmlns:a16="http://schemas.microsoft.com/office/drawing/2014/main" id="{106DB928-4AE1-4E4B-9A4C-6062FC247709}"/>
              </a:ext>
            </a:extLst>
          </p:cNvPr>
          <p:cNvSpPr>
            <a:spLocks noGrp="1"/>
          </p:cNvSpPr>
          <p:nvPr>
            <p:ph type="pic" sz="quarter" idx="26"/>
          </p:nvPr>
        </p:nvSpPr>
        <p:spPr>
          <a:xfrm>
            <a:off x="7742967" y="1682277"/>
            <a:ext cx="803881" cy="821531"/>
          </a:xfrm>
        </p:spPr>
        <p:txBody>
          <a:bodyPr/>
          <a:lstStyle>
            <a:lvl1pPr marL="0" indent="0">
              <a:buNone/>
              <a:defRPr/>
            </a:lvl1pPr>
          </a:lstStyle>
          <a:p>
            <a:r>
              <a:rPr lang="en-US"/>
              <a:t>Click icon to add picture</a:t>
            </a:r>
            <a:endParaRPr lang="en-US" dirty="0"/>
          </a:p>
        </p:txBody>
      </p:sp>
      <p:cxnSp>
        <p:nvCxnSpPr>
          <p:cNvPr id="27" name="Straight Connector 26">
            <a:extLst>
              <a:ext uri="{FF2B5EF4-FFF2-40B4-BE49-F238E27FC236}">
                <a16:creationId xmlns:a16="http://schemas.microsoft.com/office/drawing/2014/main" id="{F9F7D2B0-E449-FD45-9789-FC204088E97C}"/>
              </a:ext>
            </a:extLst>
          </p:cNvPr>
          <p:cNvCxnSpPr>
            <a:cxnSpLocks/>
          </p:cNvCxnSpPr>
          <p:nvPr userDrawn="1"/>
        </p:nvCxnSpPr>
        <p:spPr>
          <a:xfrm>
            <a:off x="6137472"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6169397"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 name="Rectangle 1">
            <a:extLst>
              <a:ext uri="{FF2B5EF4-FFF2-40B4-BE49-F238E27FC236}">
                <a16:creationId xmlns:a16="http://schemas.microsoft.com/office/drawing/2014/main" id="{D59B9754-B90B-7DD1-C907-B2DAC4B9DE23}"/>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43426CF3-3DD1-10BA-0CD1-8F55535C8C59}"/>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D4564D79-68BF-E775-BE03-31747E15C88B}"/>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6" name="Picture 15">
            <a:extLst>
              <a:ext uri="{FF2B5EF4-FFF2-40B4-BE49-F238E27FC236}">
                <a16:creationId xmlns:a16="http://schemas.microsoft.com/office/drawing/2014/main" id="{CD656887-29D6-0D6E-50AE-04B8FAAD258B}"/>
              </a:ext>
            </a:extLst>
          </p:cNvPr>
          <p:cNvPicPr>
            <a:picLocks noChangeAspect="1"/>
          </p:cNvPicPr>
          <p:nvPr userDrawn="1"/>
        </p:nvPicPr>
        <p:blipFill>
          <a:blip r:embed="rId2"/>
          <a:srcRect/>
          <a:stretch/>
        </p:blipFill>
        <p:spPr>
          <a:xfrm>
            <a:off x="393192" y="4413817"/>
            <a:ext cx="737480" cy="737480"/>
          </a:xfrm>
          <a:prstGeom prst="rect">
            <a:avLst/>
          </a:prstGeom>
        </p:spPr>
      </p:pic>
      <p:sp>
        <p:nvSpPr>
          <p:cNvPr id="7" name="Title 1">
            <a:extLst>
              <a:ext uri="{FF2B5EF4-FFF2-40B4-BE49-F238E27FC236}">
                <a16:creationId xmlns:a16="http://schemas.microsoft.com/office/drawing/2014/main" id="{0EC5A5D2-7A7E-0C3C-E89D-24B4655FA540}"/>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827C574-5D6E-CE10-BCC5-3526952812D9}"/>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73231340"/>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Icon Layou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7A2738-1D29-40DE-AACF-F60CD708E892}"/>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Lst>
          </p:cNvPr>
          <p:cNvSpPr/>
          <p:nvPr userDrawn="1"/>
        </p:nvSpPr>
        <p:spPr>
          <a:xfrm>
            <a:off x="124856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465433" y="1753101"/>
            <a:ext cx="886809" cy="916969"/>
          </a:xfrm>
        </p:spPr>
        <p:txBody>
          <a:bodyPr/>
          <a:lstStyle>
            <a:lvl1pPr>
              <a:buNone/>
              <a:defRPr/>
            </a:lvl1pPr>
          </a:lstStyle>
          <a:p>
            <a:r>
              <a:rPr lang="en-US"/>
              <a:t>Click icon to add picture</a:t>
            </a:r>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3058998"/>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Oval 18">
            <a:extLst>
              <a:ext uri="{FF2B5EF4-FFF2-40B4-BE49-F238E27FC236}">
                <a16:creationId xmlns:a16="http://schemas.microsoft.com/office/drawing/2014/main" id="{3FF9D861-0550-4AC8-BB96-094DAF60B7F4}"/>
              </a:ext>
            </a:extLst>
          </p:cNvPr>
          <p:cNvSpPr/>
          <p:nvPr userDrawn="1"/>
        </p:nvSpPr>
        <p:spPr>
          <a:xfrm>
            <a:off x="392396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6" name="Picture Placeholder 3">
            <a:extLst>
              <a:ext uri="{FF2B5EF4-FFF2-40B4-BE49-F238E27FC236}">
                <a16:creationId xmlns:a16="http://schemas.microsoft.com/office/drawing/2014/main" id="{4382C3D7-6E45-864C-A5B5-39762336A484}"/>
              </a:ext>
            </a:extLst>
          </p:cNvPr>
          <p:cNvSpPr>
            <a:spLocks noGrp="1"/>
          </p:cNvSpPr>
          <p:nvPr>
            <p:ph type="pic" sz="quarter" idx="22"/>
          </p:nvPr>
        </p:nvSpPr>
        <p:spPr>
          <a:xfrm>
            <a:off x="4125128" y="1732911"/>
            <a:ext cx="886809" cy="916969"/>
          </a:xfrm>
        </p:spPr>
        <p:txBody>
          <a:bodyPr/>
          <a:lstStyle>
            <a:lvl1pPr>
              <a:buNone/>
              <a:defRPr/>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3058998"/>
            <a:ext cx="2230029"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20" name="Oval 19">
            <a:extLst>
              <a:ext uri="{FF2B5EF4-FFF2-40B4-BE49-F238E27FC236}">
                <a16:creationId xmlns:a16="http://schemas.microsoft.com/office/drawing/2014/main" id="{D101DA23-83F7-4662-BC02-2666717C53B4}"/>
              </a:ext>
            </a:extLst>
          </p:cNvPr>
          <p:cNvSpPr/>
          <p:nvPr userDrawn="1"/>
        </p:nvSpPr>
        <p:spPr>
          <a:xfrm>
            <a:off x="658182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7" name="Picture Placeholder 3">
            <a:extLst>
              <a:ext uri="{FF2B5EF4-FFF2-40B4-BE49-F238E27FC236}">
                <a16:creationId xmlns:a16="http://schemas.microsoft.com/office/drawing/2014/main" id="{6E1CEA20-24A4-8C45-B5A6-CE111F714FEF}"/>
              </a:ext>
            </a:extLst>
          </p:cNvPr>
          <p:cNvSpPr>
            <a:spLocks noGrp="1"/>
          </p:cNvSpPr>
          <p:nvPr>
            <p:ph type="pic" sz="quarter" idx="23"/>
          </p:nvPr>
        </p:nvSpPr>
        <p:spPr>
          <a:xfrm>
            <a:off x="6784824" y="1724352"/>
            <a:ext cx="886809" cy="916969"/>
          </a:xfrm>
        </p:spPr>
        <p:txBody>
          <a:bodyPr/>
          <a:lstStyle>
            <a:lvl1pPr>
              <a:buNone/>
              <a:defRPr/>
            </a:lvl1pPr>
          </a:lstStyle>
          <a:p>
            <a:r>
              <a:rPr lang="en-US"/>
              <a:t>Click icon to add picture</a:t>
            </a:r>
            <a:endParaRPr lang="en-US" dirty="0"/>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3058997"/>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 name="Rectangle 2">
            <a:extLst>
              <a:ext uri="{FF2B5EF4-FFF2-40B4-BE49-F238E27FC236}">
                <a16:creationId xmlns:a16="http://schemas.microsoft.com/office/drawing/2014/main" id="{953C9055-948F-21AE-4DDE-D13489FC6673}"/>
              </a:ext>
            </a:extLst>
          </p:cNvPr>
          <p:cNvSpPr/>
          <p:nvPr userDrawn="1"/>
        </p:nvSpPr>
        <p:spPr>
          <a:xfrm>
            <a:off x="-3657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Slide Number Placeholder 5">
            <a:extLst>
              <a:ext uri="{FF2B5EF4-FFF2-40B4-BE49-F238E27FC236}">
                <a16:creationId xmlns:a16="http://schemas.microsoft.com/office/drawing/2014/main" id="{4DA1A5DB-60AA-5FDA-4E73-C065F750337F}"/>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6" name="Footer Placeholder 4">
            <a:extLst>
              <a:ext uri="{FF2B5EF4-FFF2-40B4-BE49-F238E27FC236}">
                <a16:creationId xmlns:a16="http://schemas.microsoft.com/office/drawing/2014/main" id="{167D2FD8-D843-239F-4604-CE353A6B84A0}"/>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9" name="Picture 15">
            <a:extLst>
              <a:ext uri="{FF2B5EF4-FFF2-40B4-BE49-F238E27FC236}">
                <a16:creationId xmlns:a16="http://schemas.microsoft.com/office/drawing/2014/main" id="{50C38928-1D61-9899-59FA-5DC23AAF97AC}"/>
              </a:ext>
            </a:extLst>
          </p:cNvPr>
          <p:cNvPicPr>
            <a:picLocks noChangeAspect="1"/>
          </p:cNvPicPr>
          <p:nvPr userDrawn="1"/>
        </p:nvPicPr>
        <p:blipFill>
          <a:blip r:embed="rId2"/>
          <a:srcRect/>
          <a:stretch/>
        </p:blipFill>
        <p:spPr>
          <a:xfrm>
            <a:off x="393192" y="4413817"/>
            <a:ext cx="737480" cy="737480"/>
          </a:xfrm>
          <a:prstGeom prst="rect">
            <a:avLst/>
          </a:prstGeom>
        </p:spPr>
      </p:pic>
      <p:sp>
        <p:nvSpPr>
          <p:cNvPr id="7" name="Title 1">
            <a:extLst>
              <a:ext uri="{FF2B5EF4-FFF2-40B4-BE49-F238E27FC236}">
                <a16:creationId xmlns:a16="http://schemas.microsoft.com/office/drawing/2014/main" id="{7DE2DE75-BA64-053D-0E0F-64446631ACCF}"/>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925BBA39-DE09-397A-E7ED-7248F3C45425}"/>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533730134"/>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945609"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3" name="Picture Placeholder 3">
            <a:extLst>
              <a:ext uri="{FF2B5EF4-FFF2-40B4-BE49-F238E27FC236}">
                <a16:creationId xmlns:a16="http://schemas.microsoft.com/office/drawing/2014/main" id="{0A1A4191-73C5-A24C-B85A-D6F8FC572523}"/>
              </a:ext>
            </a:extLst>
          </p:cNvPr>
          <p:cNvSpPr>
            <a:spLocks noGrp="1"/>
          </p:cNvSpPr>
          <p:nvPr>
            <p:ph type="pic" sz="quarter" idx="24"/>
          </p:nvPr>
        </p:nvSpPr>
        <p:spPr>
          <a:xfrm>
            <a:off x="1155545" y="1733763"/>
            <a:ext cx="886809" cy="916969"/>
          </a:xfrm>
        </p:spPr>
        <p:txBody>
          <a:bodyPr/>
          <a:lstStyle>
            <a:lvl1pPr>
              <a:buNone/>
              <a:defRPr/>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714375"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295187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Picture Placeholder 3">
            <a:extLst>
              <a:ext uri="{FF2B5EF4-FFF2-40B4-BE49-F238E27FC236}">
                <a16:creationId xmlns:a16="http://schemas.microsoft.com/office/drawing/2014/main" id="{D7A0C8CB-AE00-AE4E-8B06-C3CDA2E8A6B0}"/>
              </a:ext>
            </a:extLst>
          </p:cNvPr>
          <p:cNvSpPr>
            <a:spLocks noGrp="1"/>
          </p:cNvSpPr>
          <p:nvPr>
            <p:ph type="pic" sz="quarter" idx="21"/>
          </p:nvPr>
        </p:nvSpPr>
        <p:spPr>
          <a:xfrm>
            <a:off x="3166347" y="1710648"/>
            <a:ext cx="886809" cy="916969"/>
          </a:xfrm>
        </p:spPr>
        <p:txBody>
          <a:bodyPr/>
          <a:lstStyle>
            <a:lvl1pPr>
              <a:buNone/>
              <a:defRPr/>
            </a:lvl1pPr>
          </a:lstStyle>
          <a:p>
            <a:r>
              <a:rPr lang="en-US"/>
              <a:t>Click icon to add picture</a:t>
            </a:r>
            <a:endParaRPr lang="en-US" dirty="0"/>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2720638"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4885447"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1" name="Picture Placeholder 3">
            <a:extLst>
              <a:ext uri="{FF2B5EF4-FFF2-40B4-BE49-F238E27FC236}">
                <a16:creationId xmlns:a16="http://schemas.microsoft.com/office/drawing/2014/main" id="{EED777B6-C788-B840-ACC3-FD8949E42ACB}"/>
              </a:ext>
            </a:extLst>
          </p:cNvPr>
          <p:cNvSpPr>
            <a:spLocks noGrp="1"/>
          </p:cNvSpPr>
          <p:nvPr>
            <p:ph type="pic" sz="quarter" idx="22"/>
          </p:nvPr>
        </p:nvSpPr>
        <p:spPr>
          <a:xfrm>
            <a:off x="5095383" y="1732479"/>
            <a:ext cx="886809" cy="916969"/>
          </a:xfrm>
        </p:spPr>
        <p:txBody>
          <a:bodyPr/>
          <a:lstStyle>
            <a:lvl1pPr>
              <a:buNone/>
              <a:defRPr/>
            </a:lvl1pPr>
          </a:lstStyle>
          <a:p>
            <a:r>
              <a:rPr lang="en-US"/>
              <a:t>Click icon to add picture</a:t>
            </a:r>
            <a:endParaRPr lang="en-US" dirty="0"/>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4654213"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6891709" y="1533849"/>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2" name="Picture Placeholder 3">
            <a:extLst>
              <a:ext uri="{FF2B5EF4-FFF2-40B4-BE49-F238E27FC236}">
                <a16:creationId xmlns:a16="http://schemas.microsoft.com/office/drawing/2014/main" id="{04C4E3A7-AB8A-6243-BBFD-8A433C78470B}"/>
              </a:ext>
            </a:extLst>
          </p:cNvPr>
          <p:cNvSpPr>
            <a:spLocks noGrp="1"/>
          </p:cNvSpPr>
          <p:nvPr>
            <p:ph type="pic" sz="quarter" idx="23"/>
          </p:nvPr>
        </p:nvSpPr>
        <p:spPr>
          <a:xfrm>
            <a:off x="7105205" y="1733763"/>
            <a:ext cx="886809" cy="916969"/>
          </a:xfrm>
        </p:spPr>
        <p:txBody>
          <a:bodyPr/>
          <a:lstStyle>
            <a:lvl1pPr>
              <a:buNone/>
              <a:defRPr/>
            </a:lvl1pPr>
          </a:lstStyle>
          <a:p>
            <a:r>
              <a:rPr lang="en-US"/>
              <a:t>Click icon to add picture</a:t>
            </a:r>
            <a:endParaRPr lang="en-US" dirty="0"/>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6660475" y="3054793"/>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 name="Rectangle 1">
            <a:extLst>
              <a:ext uri="{FF2B5EF4-FFF2-40B4-BE49-F238E27FC236}">
                <a16:creationId xmlns:a16="http://schemas.microsoft.com/office/drawing/2014/main" id="{7EFAC052-E277-F75B-0105-D87A44F7376E}"/>
              </a:ext>
            </a:extLst>
          </p:cNvPr>
          <p:cNvSpPr/>
          <p:nvPr userDrawn="1"/>
        </p:nvSpPr>
        <p:spPr>
          <a:xfrm>
            <a:off x="-37706" y="469003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C6D6CEFB-540A-C805-C592-918653697F32}"/>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F8ACD510-8B58-9B31-9F97-5E6D71C39C7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5" name="Picture 15">
            <a:extLst>
              <a:ext uri="{FF2B5EF4-FFF2-40B4-BE49-F238E27FC236}">
                <a16:creationId xmlns:a16="http://schemas.microsoft.com/office/drawing/2014/main" id="{245F213D-C3FD-9D97-E6F0-BEBA20783A1C}"/>
              </a:ext>
            </a:extLst>
          </p:cNvPr>
          <p:cNvPicPr>
            <a:picLocks noChangeAspect="1"/>
          </p:cNvPicPr>
          <p:nvPr userDrawn="1"/>
        </p:nvPicPr>
        <p:blipFill>
          <a:blip r:embed="rId2"/>
          <a:srcRect/>
          <a:stretch/>
        </p:blipFill>
        <p:spPr>
          <a:xfrm>
            <a:off x="393192" y="4413817"/>
            <a:ext cx="737480" cy="737480"/>
          </a:xfrm>
          <a:prstGeom prst="rect">
            <a:avLst/>
          </a:prstGeom>
        </p:spPr>
      </p:pic>
      <p:sp>
        <p:nvSpPr>
          <p:cNvPr id="7" name="Title 1">
            <a:extLst>
              <a:ext uri="{FF2B5EF4-FFF2-40B4-BE49-F238E27FC236}">
                <a16:creationId xmlns:a16="http://schemas.microsoft.com/office/drawing/2014/main" id="{8B7FA97F-8DA1-04F6-0760-857134C290E4}"/>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7E59373-861A-EB49-562E-DE07AA3AB76F}"/>
              </a:ext>
            </a:extLst>
          </p:cNvPr>
          <p:cNvSpPr>
            <a:spLocks noGrp="1"/>
          </p:cNvSpPr>
          <p:nvPr>
            <p:ph type="subTitle" idx="25"/>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094146349"/>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ve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a:cxnSpLocks/>
          </p:cNvCxnSpPr>
          <p:nvPr userDrawn="1"/>
        </p:nvCxnSpPr>
        <p:spPr>
          <a:xfrm>
            <a:off x="1284348" y="2191395"/>
            <a:ext cx="684753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395785"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0" name="Picture Placeholder 3">
            <a:extLst>
              <a:ext uri="{FF2B5EF4-FFF2-40B4-BE49-F238E27FC236}">
                <a16:creationId xmlns:a16="http://schemas.microsoft.com/office/drawing/2014/main" id="{0E2F4087-739F-1B43-B022-92BCEDD29A2D}"/>
              </a:ext>
            </a:extLst>
          </p:cNvPr>
          <p:cNvSpPr>
            <a:spLocks noGrp="1"/>
          </p:cNvSpPr>
          <p:nvPr>
            <p:ph type="pic" sz="quarter" idx="26"/>
          </p:nvPr>
        </p:nvSpPr>
        <p:spPr>
          <a:xfrm>
            <a:off x="607469" y="1802623"/>
            <a:ext cx="772575" cy="814869"/>
          </a:xfrm>
        </p:spPr>
        <p:txBody>
          <a:bodyPr/>
          <a:lstStyle>
            <a:lvl1pPr>
              <a:buNone/>
              <a:defRPr/>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393192" y="3058998"/>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3979497" y="1603158"/>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6" name="Picture Placeholder 3">
            <a:extLst>
              <a:ext uri="{FF2B5EF4-FFF2-40B4-BE49-F238E27FC236}">
                <a16:creationId xmlns:a16="http://schemas.microsoft.com/office/drawing/2014/main" id="{121B32AC-29FE-5347-BC89-E1D12CFE9173}"/>
              </a:ext>
            </a:extLst>
          </p:cNvPr>
          <p:cNvSpPr>
            <a:spLocks noGrp="1"/>
          </p:cNvSpPr>
          <p:nvPr>
            <p:ph type="pic" sz="quarter" idx="24"/>
          </p:nvPr>
        </p:nvSpPr>
        <p:spPr>
          <a:xfrm>
            <a:off x="4191181" y="1784484"/>
            <a:ext cx="772575" cy="814869"/>
          </a:xfrm>
        </p:spPr>
        <p:txBody>
          <a:bodyPr/>
          <a:lstStyle>
            <a:lvl1pPr>
              <a:buNone/>
              <a:defRPr/>
            </a:lvl1pPr>
          </a:lstStyle>
          <a:p>
            <a:r>
              <a:rPr lang="en-US"/>
              <a:t>Click icon to add picture</a:t>
            </a:r>
            <a:endParaRPr lang="en-US" dirty="0"/>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396421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3</a:t>
            </a:r>
          </a:p>
        </p:txBody>
      </p:sp>
      <p:sp>
        <p:nvSpPr>
          <p:cNvPr id="39" name="Oval 38">
            <a:extLst>
              <a:ext uri="{FF2B5EF4-FFF2-40B4-BE49-F238E27FC236}">
                <a16:creationId xmlns:a16="http://schemas.microsoft.com/office/drawing/2014/main" id="{D3182B05-A7F1-450F-AE61-51425BEF3AA6}"/>
              </a:ext>
            </a:extLst>
          </p:cNvPr>
          <p:cNvSpPr/>
          <p:nvPr userDrawn="1"/>
        </p:nvSpPr>
        <p:spPr>
          <a:xfrm>
            <a:off x="7554865" y="16004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Picture Placeholder 3">
            <a:extLst>
              <a:ext uri="{FF2B5EF4-FFF2-40B4-BE49-F238E27FC236}">
                <a16:creationId xmlns:a16="http://schemas.microsoft.com/office/drawing/2014/main" id="{F0B4205C-10C8-FE4A-8B1C-0B1A629E22B6}"/>
              </a:ext>
            </a:extLst>
          </p:cNvPr>
          <p:cNvSpPr>
            <a:spLocks noGrp="1"/>
          </p:cNvSpPr>
          <p:nvPr>
            <p:ph type="pic" sz="quarter" idx="22"/>
          </p:nvPr>
        </p:nvSpPr>
        <p:spPr>
          <a:xfrm>
            <a:off x="7740211" y="1792070"/>
            <a:ext cx="825250" cy="814869"/>
          </a:xfrm>
        </p:spPr>
        <p:txBody>
          <a:bodyPr/>
          <a:lstStyle>
            <a:lvl1pPr>
              <a:buNone/>
              <a:defRPr/>
            </a:lvl1pPr>
          </a:lstStyle>
          <a:p>
            <a:r>
              <a:rPr lang="en-US"/>
              <a:t>Click icon to add picture</a:t>
            </a:r>
            <a:endParaRPr lang="en-US" dirty="0"/>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754302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5</a:t>
            </a:r>
          </a:p>
        </p:txBody>
      </p:sp>
      <p:sp>
        <p:nvSpPr>
          <p:cNvPr id="2" name="Rectangle 1">
            <a:extLst>
              <a:ext uri="{FF2B5EF4-FFF2-40B4-BE49-F238E27FC236}">
                <a16:creationId xmlns:a16="http://schemas.microsoft.com/office/drawing/2014/main" id="{C8D313A4-7308-177C-7152-9F15AF58B08A}"/>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A5AC48E3-6DAA-DB19-4134-8FB5E3CD9190}"/>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76C43885-8001-5769-A80D-061A8DBAB20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5" name="Picture 15">
            <a:extLst>
              <a:ext uri="{FF2B5EF4-FFF2-40B4-BE49-F238E27FC236}">
                <a16:creationId xmlns:a16="http://schemas.microsoft.com/office/drawing/2014/main" id="{DFC924F5-D32A-B5AC-72AA-0701DB81E155}"/>
              </a:ext>
            </a:extLst>
          </p:cNvPr>
          <p:cNvPicPr>
            <a:picLocks noChangeAspect="1"/>
          </p:cNvPicPr>
          <p:nvPr userDrawn="1"/>
        </p:nvPicPr>
        <p:blipFill>
          <a:blip r:embed="rId2"/>
          <a:srcRect/>
          <a:stretch/>
        </p:blipFill>
        <p:spPr>
          <a:xfrm>
            <a:off x="393192" y="4413817"/>
            <a:ext cx="737480" cy="737480"/>
          </a:xfrm>
          <a:prstGeom prst="rect">
            <a:avLst/>
          </a:prstGeom>
        </p:spPr>
      </p:pic>
      <p:sp>
        <p:nvSpPr>
          <p:cNvPr id="10" name="Oval 9">
            <a:extLst>
              <a:ext uri="{FF2B5EF4-FFF2-40B4-BE49-F238E27FC236}">
                <a16:creationId xmlns:a16="http://schemas.microsoft.com/office/drawing/2014/main" id="{BB018027-C248-4BEE-6231-33CFAA31F871}"/>
              </a:ext>
            </a:extLst>
          </p:cNvPr>
          <p:cNvSpPr/>
          <p:nvPr userDrawn="1"/>
        </p:nvSpPr>
        <p:spPr>
          <a:xfrm>
            <a:off x="2197876" y="1614027"/>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Picture Placeholder 3">
            <a:extLst>
              <a:ext uri="{FF2B5EF4-FFF2-40B4-BE49-F238E27FC236}">
                <a16:creationId xmlns:a16="http://schemas.microsoft.com/office/drawing/2014/main" id="{F0C1F1BF-FC69-E30E-F7E0-AD42234A2A3C}"/>
              </a:ext>
            </a:extLst>
          </p:cNvPr>
          <p:cNvSpPr>
            <a:spLocks noGrp="1"/>
          </p:cNvSpPr>
          <p:nvPr>
            <p:ph type="pic" sz="quarter" idx="27"/>
          </p:nvPr>
        </p:nvSpPr>
        <p:spPr>
          <a:xfrm>
            <a:off x="2409560" y="1795353"/>
            <a:ext cx="772575" cy="814869"/>
          </a:xfrm>
        </p:spPr>
        <p:txBody>
          <a:bodyPr/>
          <a:lstStyle>
            <a:lvl1pPr>
              <a:buNone/>
              <a:defRPr/>
            </a:lvl1pPr>
          </a:lstStyle>
          <a:p>
            <a:r>
              <a:rPr lang="en-US"/>
              <a:t>Click icon to add picture</a:t>
            </a:r>
            <a:endParaRPr lang="en-US" dirty="0"/>
          </a:p>
        </p:txBody>
      </p:sp>
      <p:sp>
        <p:nvSpPr>
          <p:cNvPr id="12" name="Content Placeholder 2">
            <a:extLst>
              <a:ext uri="{FF2B5EF4-FFF2-40B4-BE49-F238E27FC236}">
                <a16:creationId xmlns:a16="http://schemas.microsoft.com/office/drawing/2014/main" id="{13F2DC7B-BCF7-FDF6-F500-CF5F49E18CDB}"/>
              </a:ext>
            </a:extLst>
          </p:cNvPr>
          <p:cNvSpPr>
            <a:spLocks noGrp="1"/>
          </p:cNvSpPr>
          <p:nvPr>
            <p:ph idx="28" hasCustomPrompt="1"/>
          </p:nvPr>
        </p:nvSpPr>
        <p:spPr>
          <a:xfrm>
            <a:off x="2182590" y="3091464"/>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13" name="Oval 12">
            <a:extLst>
              <a:ext uri="{FF2B5EF4-FFF2-40B4-BE49-F238E27FC236}">
                <a16:creationId xmlns:a16="http://schemas.microsoft.com/office/drawing/2014/main" id="{A1273687-2D83-E48C-9BD7-8187F7E67D30}"/>
              </a:ext>
            </a:extLst>
          </p:cNvPr>
          <p:cNvSpPr/>
          <p:nvPr userDrawn="1"/>
        </p:nvSpPr>
        <p:spPr>
          <a:xfrm>
            <a:off x="5781588"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Picture Placeholder 3">
            <a:extLst>
              <a:ext uri="{FF2B5EF4-FFF2-40B4-BE49-F238E27FC236}">
                <a16:creationId xmlns:a16="http://schemas.microsoft.com/office/drawing/2014/main" id="{BC1E2329-125B-B25A-D723-8C547A19B74B}"/>
              </a:ext>
            </a:extLst>
          </p:cNvPr>
          <p:cNvSpPr>
            <a:spLocks noGrp="1"/>
          </p:cNvSpPr>
          <p:nvPr>
            <p:ph type="pic" sz="quarter" idx="29"/>
          </p:nvPr>
        </p:nvSpPr>
        <p:spPr>
          <a:xfrm>
            <a:off x="5993272" y="1775569"/>
            <a:ext cx="772575" cy="814869"/>
          </a:xfrm>
        </p:spPr>
        <p:txBody>
          <a:bodyPr/>
          <a:lstStyle>
            <a:lvl1pPr>
              <a:buNone/>
              <a:defRPr/>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785E23F2-DAFF-3CD3-8780-45B73485C304}"/>
              </a:ext>
            </a:extLst>
          </p:cNvPr>
          <p:cNvSpPr>
            <a:spLocks noGrp="1"/>
          </p:cNvSpPr>
          <p:nvPr>
            <p:ph idx="30" hasCustomPrompt="1"/>
          </p:nvPr>
        </p:nvSpPr>
        <p:spPr>
          <a:xfrm>
            <a:off x="5766302" y="3071680"/>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4</a:t>
            </a:r>
          </a:p>
        </p:txBody>
      </p:sp>
      <p:sp>
        <p:nvSpPr>
          <p:cNvPr id="7" name="Title 1">
            <a:extLst>
              <a:ext uri="{FF2B5EF4-FFF2-40B4-BE49-F238E27FC236}">
                <a16:creationId xmlns:a16="http://schemas.microsoft.com/office/drawing/2014/main" id="{D3DE64AC-A5D2-DA69-8617-4A40D266FB3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CEFB9997-02CE-A53F-687E-0D523823BC70}"/>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144253775"/>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28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CF77CCB-A837-3E49-BD58-C1431ED74FC9}" type="slidenum">
              <a:rPr lang="en-US" smtClean="0"/>
              <a:t>‹#›</a:t>
            </a:fld>
            <a:endParaRPr lang="en-US"/>
          </a:p>
        </p:txBody>
      </p:sp>
      <p:sp>
        <p:nvSpPr>
          <p:cNvPr id="5" name="Footer Placeholder 4">
            <a:extLst>
              <a:ext uri="{FF2B5EF4-FFF2-40B4-BE49-F238E27FC236}">
                <a16:creationId xmlns:a16="http://schemas.microsoft.com/office/drawing/2014/main" id="{B98DE406-D8D6-C0FC-6AB7-1FC5BECB17F5}"/>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37830036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CF77CCB-A837-3E49-BD58-C1431ED74FC9}" type="slidenum">
              <a:rPr lang="en-US" smtClean="0"/>
              <a:t>‹#›</a:t>
            </a:fld>
            <a:endParaRPr lang="en-US"/>
          </a:p>
        </p:txBody>
      </p:sp>
      <p:sp>
        <p:nvSpPr>
          <p:cNvPr id="5" name="Footer Placeholder 4">
            <a:extLst>
              <a:ext uri="{FF2B5EF4-FFF2-40B4-BE49-F238E27FC236}">
                <a16:creationId xmlns:a16="http://schemas.microsoft.com/office/drawing/2014/main" id="{341ADE34-16C2-B9DB-F823-DB04E6BF9F52}"/>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1727417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718048"/>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227331"/>
            <a:ext cx="7886700" cy="3350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CF77CCB-A837-3E49-BD58-C1431ED74FC9}" type="slidenum">
              <a:rPr lang="en-US" smtClean="0"/>
              <a:t>‹#›</a:t>
            </a:fld>
            <a:endParaRPr lang="en-US"/>
          </a:p>
        </p:txBody>
      </p:sp>
      <p:sp>
        <p:nvSpPr>
          <p:cNvPr id="4" name="Footer Placeholder 4">
            <a:extLst>
              <a:ext uri="{FF2B5EF4-FFF2-40B4-BE49-F238E27FC236}">
                <a16:creationId xmlns:a16="http://schemas.microsoft.com/office/drawing/2014/main" id="{A45DE5C7-4600-0321-CDD7-B19365772895}"/>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3029527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CF77CCB-A837-3E49-BD58-C1431ED74FC9}" type="slidenum">
              <a:rPr lang="en-US" smtClean="0"/>
              <a:t>‹#›</a:t>
            </a:fld>
            <a:endParaRPr lang="en-US"/>
          </a:p>
        </p:txBody>
      </p:sp>
      <p:sp>
        <p:nvSpPr>
          <p:cNvPr id="4" name="Footer Placeholder 4">
            <a:extLst>
              <a:ext uri="{FF2B5EF4-FFF2-40B4-BE49-F238E27FC236}">
                <a16:creationId xmlns:a16="http://schemas.microsoft.com/office/drawing/2014/main" id="{0637956F-B19B-91A8-02A3-00B7F6E467A2}"/>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1478211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A31C04-BD64-AE26-E8CD-0674E3BB1754}"/>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2" y="273844"/>
            <a:ext cx="8122158" cy="718048"/>
          </a:xfrm>
        </p:spPr>
        <p:txBody>
          <a:bodyPr lIns="0" tIns="0" rIns="0" bIns="0" anchor="t" anchorCtr="0"/>
          <a:lstStyle>
            <a:lvl1pPr>
              <a:defRPr b="0" i="0">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221111"/>
            <a:ext cx="8122158" cy="3092623"/>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9" name="Footer Placeholder 4">
            <a:extLst>
              <a:ext uri="{FF2B5EF4-FFF2-40B4-BE49-F238E27FC236}">
                <a16:creationId xmlns:a16="http://schemas.microsoft.com/office/drawing/2014/main" id="{382C6CAF-02F1-0F8E-8E14-E6D7365EAA6C}"/>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10" name="Picture 15">
            <a:extLst>
              <a:ext uri="{FF2B5EF4-FFF2-40B4-BE49-F238E27FC236}">
                <a16:creationId xmlns:a16="http://schemas.microsoft.com/office/drawing/2014/main" id="{474462B8-AB30-3207-0F22-9E2D4E5D4963}"/>
              </a:ext>
            </a:extLst>
          </p:cNvPr>
          <p:cNvPicPr>
            <a:picLocks noChangeAspect="1"/>
          </p:cNvPicPr>
          <p:nvPr userDrawn="1"/>
        </p:nvPicPr>
        <p:blipFill>
          <a:blip r:embed="rId2"/>
          <a:srcRect/>
          <a:stretch/>
        </p:blipFill>
        <p:spPr>
          <a:xfrm>
            <a:off x="393192" y="4413817"/>
            <a:ext cx="737480" cy="737480"/>
          </a:xfrm>
          <a:prstGeom prst="rect">
            <a:avLst/>
          </a:prstGeom>
        </p:spPr>
      </p:pic>
    </p:spTree>
    <p:extLst>
      <p:ext uri="{BB962C8B-B14F-4D97-AF65-F5344CB8AC3E}">
        <p14:creationId xmlns:p14="http://schemas.microsoft.com/office/powerpoint/2010/main" val="18538521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34AA36-02A9-BE2D-E788-D47FE7F7B61F}"/>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1" y="273844"/>
            <a:ext cx="8357616" cy="718048"/>
          </a:xfrm>
        </p:spPr>
        <p:txBody>
          <a:bodyPr lIns="0" tIns="0" rIns="0" bIns="0" anchor="t" anchorCtr="0"/>
          <a:lstStyle>
            <a:lvl1pPr>
              <a:defRPr b="0" i="0">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221111"/>
            <a:ext cx="4041648"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709162" y="1221111"/>
            <a:ext cx="4041648"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5904F7CA-DB66-5CEB-D9A6-325642FFF4D3}"/>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11" name="Picture 15">
            <a:extLst>
              <a:ext uri="{FF2B5EF4-FFF2-40B4-BE49-F238E27FC236}">
                <a16:creationId xmlns:a16="http://schemas.microsoft.com/office/drawing/2014/main" id="{BC376494-9750-84A8-96CE-47B06A336227}"/>
              </a:ext>
            </a:extLst>
          </p:cNvPr>
          <p:cNvPicPr>
            <a:picLocks noChangeAspect="1"/>
          </p:cNvPicPr>
          <p:nvPr userDrawn="1"/>
        </p:nvPicPr>
        <p:blipFill>
          <a:blip r:embed="rId2"/>
          <a:srcRect/>
          <a:stretch/>
        </p:blipFill>
        <p:spPr>
          <a:xfrm>
            <a:off x="393192" y="4413817"/>
            <a:ext cx="737480" cy="737480"/>
          </a:xfrm>
          <a:prstGeom prst="rect">
            <a:avLst/>
          </a:prstGeom>
        </p:spPr>
      </p:pic>
    </p:spTree>
    <p:extLst>
      <p:ext uri="{BB962C8B-B14F-4D97-AF65-F5344CB8AC3E}">
        <p14:creationId xmlns:p14="http://schemas.microsoft.com/office/powerpoint/2010/main" val="2180982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Slide">
    <p:bg>
      <p:bgRef idx="1001">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46520" y="4873752"/>
            <a:ext cx="2057400" cy="118872"/>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390263" y="1216152"/>
            <a:ext cx="8119872" cy="365125"/>
          </a:xfrm>
          <a:prstGeom prst="rect">
            <a:avLst/>
          </a:prstGeom>
        </p:spPr>
        <p:txBody>
          <a:bodyPr vert="horz" lIns="0" tIns="0" rIns="0" bIns="0" rtlCol="0" anchor="b" anchorCtr="0"/>
          <a:lstStyle>
            <a:lvl1pPr algn="l">
              <a:defRPr sz="1400" b="0" i="0">
                <a:solidFill>
                  <a:schemeClr val="tx1"/>
                </a:solidFill>
                <a:latin typeface="Tisa Offc Serif Pro" panose="02010504030101020102" pitchFamily="2" charset="0"/>
              </a:defRPr>
            </a:lvl1pPr>
          </a:lstStyle>
          <a:p>
            <a:r>
              <a:rPr lang="en-US"/>
              <a:t>Missouri University of Science and Technology</a:t>
            </a:r>
            <a:endParaRPr lang="en-US" dirty="0"/>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7774851" y="0"/>
            <a:ext cx="735546" cy="735546"/>
          </a:xfrm>
          <a:prstGeom prst="rect">
            <a:avLst/>
          </a:prstGeom>
          <a:solidFill>
            <a:schemeClr val="tx1"/>
          </a:solidFill>
        </p:spPr>
      </p:pic>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2" y="4331798"/>
            <a:ext cx="8119872" cy="283464"/>
          </a:xfrm>
        </p:spPr>
        <p:txBody>
          <a:bodyPr lIns="0" tIns="0" rIns="0" bIns="0">
            <a:noAutofit/>
          </a:bodyPr>
          <a:lstStyle>
            <a:lvl1pPr marL="0" indent="0">
              <a:buNone/>
              <a:defRPr sz="2400" b="0" i="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3" name="Text Placeholder 3">
            <a:extLst>
              <a:ext uri="{FF2B5EF4-FFF2-40B4-BE49-F238E27FC236}">
                <a16:creationId xmlns:a16="http://schemas.microsoft.com/office/drawing/2014/main" id="{CDFCCC2A-05EE-B0E7-42A2-17319DE6AC79}"/>
              </a:ext>
            </a:extLst>
          </p:cNvPr>
          <p:cNvSpPr>
            <a:spLocks noGrp="1"/>
          </p:cNvSpPr>
          <p:nvPr>
            <p:ph type="body" sz="quarter" idx="14"/>
          </p:nvPr>
        </p:nvSpPr>
        <p:spPr>
          <a:xfrm>
            <a:off x="390525" y="1965960"/>
            <a:ext cx="8119872" cy="1307592"/>
          </a:xfrm>
        </p:spPr>
        <p:txBody>
          <a:bodyPr lIns="0" tIns="0" rIns="0" bIns="0">
            <a:noAutofit/>
          </a:bodyPr>
          <a:lstStyle>
            <a:lvl1pPr>
              <a:defRPr sz="4400">
                <a:latin typeface="Franklin Gothic Medium" panose="020B0603020102020204" pitchFamily="34" charset="0"/>
              </a:defRPr>
            </a:lvl1pPr>
            <a:lvl2pPr>
              <a:defRPr sz="4400">
                <a:latin typeface="Franklin Gothic Medium" panose="020B0603020102020204" pitchFamily="34" charset="0"/>
              </a:defRPr>
            </a:lvl2pPr>
            <a:lvl3pPr>
              <a:defRPr sz="4400">
                <a:latin typeface="Franklin Gothic Medium" panose="020B0603020102020204" pitchFamily="34" charset="0"/>
              </a:defRPr>
            </a:lvl3pPr>
            <a:lvl4pPr>
              <a:defRPr sz="4400">
                <a:latin typeface="Franklin Gothic Medium" panose="020B0603020102020204" pitchFamily="34" charset="0"/>
              </a:defRPr>
            </a:lvl4pPr>
            <a:lvl5pPr>
              <a:defRPr sz="4400">
                <a:latin typeface="Franklin Gothic Medium" panose="020B0603020102020204" pitchFamily="34" charset="0"/>
              </a:defRPr>
            </a:lvl5pPr>
          </a:lstStyle>
          <a:p>
            <a:pPr lvl="0"/>
            <a:r>
              <a:rPr lang="en-US"/>
              <a:t>Click to edit Master text styles</a:t>
            </a:r>
          </a:p>
        </p:txBody>
      </p:sp>
      <p:grpSp>
        <p:nvGrpSpPr>
          <p:cNvPr id="2" name="Group 1">
            <a:extLst>
              <a:ext uri="{FF2B5EF4-FFF2-40B4-BE49-F238E27FC236}">
                <a16:creationId xmlns:a16="http://schemas.microsoft.com/office/drawing/2014/main" id="{3F1D875A-59ED-E336-9EA5-BD5C575BBCEF}"/>
              </a:ext>
            </a:extLst>
          </p:cNvPr>
          <p:cNvGrpSpPr/>
          <p:nvPr userDrawn="1"/>
        </p:nvGrpSpPr>
        <p:grpSpPr>
          <a:xfrm rot="16200000">
            <a:off x="506467" y="594478"/>
            <a:ext cx="335280" cy="567690"/>
            <a:chOff x="697976" y="480133"/>
            <a:chExt cx="335280" cy="567690"/>
          </a:xfrm>
        </p:grpSpPr>
        <p:sp>
          <p:nvSpPr>
            <p:cNvPr id="7" name="Freeform 6">
              <a:extLst>
                <a:ext uri="{FF2B5EF4-FFF2-40B4-BE49-F238E27FC236}">
                  <a16:creationId xmlns:a16="http://schemas.microsoft.com/office/drawing/2014/main" id="{5D2161B1-4962-A90D-C8FD-1E2D7649713E}"/>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A36F94A-3482-352F-E6F2-54AA3F7E6B31}"/>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10" name="Subtitle 2">
            <a:extLst>
              <a:ext uri="{FF2B5EF4-FFF2-40B4-BE49-F238E27FC236}">
                <a16:creationId xmlns:a16="http://schemas.microsoft.com/office/drawing/2014/main" id="{2CA5C67E-0E57-4882-3892-D09EDD5B889F}"/>
              </a:ext>
            </a:extLst>
          </p:cNvPr>
          <p:cNvSpPr>
            <a:spLocks noGrp="1"/>
          </p:cNvSpPr>
          <p:nvPr>
            <p:ph type="subTitle" idx="1"/>
          </p:nvPr>
        </p:nvSpPr>
        <p:spPr>
          <a:xfrm>
            <a:off x="390261" y="3685032"/>
            <a:ext cx="8119872" cy="493776"/>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35726692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5036-3D15-4D08-9281-87CBB86A553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8E0E79-5CDD-4194-B178-C8D9C7611C31}"/>
              </a:ext>
            </a:extLst>
          </p:cNvPr>
          <p:cNvSpPr>
            <a:spLocks noGrp="1"/>
          </p:cNvSpPr>
          <p:nvPr>
            <p:ph type="dt" sz="half" idx="10"/>
          </p:nvPr>
        </p:nvSpPr>
        <p:spPr/>
        <p:txBody>
          <a:bodyPr/>
          <a:lstStyle/>
          <a:p>
            <a:fld id="{6A17CEBE-34E3-44CE-95D5-088CB22FB4EE}" type="datetimeFigureOut">
              <a:rPr lang="en-US" smtClean="0"/>
              <a:t>12/21/2023</a:t>
            </a:fld>
            <a:endParaRPr lang="en-US"/>
          </a:p>
        </p:txBody>
      </p:sp>
      <p:sp>
        <p:nvSpPr>
          <p:cNvPr id="4" name="Footer Placeholder 3">
            <a:extLst>
              <a:ext uri="{FF2B5EF4-FFF2-40B4-BE49-F238E27FC236}">
                <a16:creationId xmlns:a16="http://schemas.microsoft.com/office/drawing/2014/main" id="{3FDABF8B-B692-4B6E-91C1-867C8487EE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577957-3333-4362-9BDE-CB077A70ABDC}"/>
              </a:ext>
            </a:extLst>
          </p:cNvPr>
          <p:cNvSpPr>
            <a:spLocks noGrp="1"/>
          </p:cNvSpPr>
          <p:nvPr>
            <p:ph type="sldNum" sz="quarter" idx="12"/>
          </p:nvPr>
        </p:nvSpPr>
        <p:spPr/>
        <p:txBody>
          <a:bodyPr/>
          <a:lstStyle/>
          <a:p>
            <a:fld id="{58339581-759F-43B7-B47D-47F906F0E294}" type="slidenum">
              <a:rPr lang="en-US" smtClean="0"/>
              <a:t>‹#›</a:t>
            </a:fld>
            <a:endParaRPr lang="en-US"/>
          </a:p>
        </p:txBody>
      </p:sp>
    </p:spTree>
    <p:extLst>
      <p:ext uri="{BB962C8B-B14F-4D97-AF65-F5344CB8AC3E}">
        <p14:creationId xmlns:p14="http://schemas.microsoft.com/office/powerpoint/2010/main" val="111326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750088" y="4751196"/>
            <a:ext cx="2057400" cy="118872"/>
          </a:xfrm>
        </p:spPr>
        <p:txBody>
          <a:bodyPr lIns="0" tIns="0" rIns="0" bIns="0" anchor="t" anchorCtr="0"/>
          <a:lstStyle>
            <a:lvl1pPr>
              <a:defRPr>
                <a:solidFill>
                  <a:srgbClr val="B2B4B2"/>
                </a:solidFill>
              </a:defRPr>
            </a:lvl1pPr>
          </a:lstStyle>
          <a:p>
            <a:fld id="{1CF77CCB-A837-3E49-BD58-C1431ED74FC9}" type="slidenum">
              <a:rPr lang="en-US" smtClean="0"/>
              <a:pPr/>
              <a:t>‹#›</a:t>
            </a:fld>
            <a:endParaRPr lang="en-US"/>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3407" y="182960"/>
            <a:ext cx="2705403" cy="365125"/>
          </a:xfrm>
          <a:prstGeom prst="rect">
            <a:avLst/>
          </a:prstGeom>
        </p:spPr>
        <p:txBody>
          <a:bodyPr vert="horz" lIns="0" tIns="0" rIns="0" bIns="0" rtlCol="0" anchor="ctr"/>
          <a:lstStyle>
            <a:lvl1pPr algn="l">
              <a:defRPr sz="1400" b="0">
                <a:solidFill>
                  <a:schemeClr val="tx2"/>
                </a:solidFill>
                <a:latin typeface="Tisa Offc Serif Pro" panose="02010504030101020102" pitchFamily="2" charset="0"/>
              </a:defRPr>
            </a:lvl1pPr>
          </a:lstStyle>
          <a:p>
            <a:r>
              <a:rPr lang="en-US" dirty="0"/>
              <a:t>Missouri University of Science and Technology</a:t>
            </a:r>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393192" y="0"/>
            <a:ext cx="787756" cy="787756"/>
          </a:xfrm>
          <a:prstGeom prst="rect">
            <a:avLst/>
          </a:prstGeom>
          <a:solidFill>
            <a:schemeClr val="tx1"/>
          </a:solidFill>
        </p:spPr>
      </p:pic>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Tree>
    <p:extLst>
      <p:ext uri="{BB962C8B-B14F-4D97-AF65-F5344CB8AC3E}">
        <p14:creationId xmlns:p14="http://schemas.microsoft.com/office/powerpoint/2010/main" val="422159317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750088" y="4751196"/>
            <a:ext cx="2057400" cy="118872"/>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399032" y="182880"/>
            <a:ext cx="2705403"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dirty="0"/>
              <a:t>Missouri University of Science and Technology</a:t>
            </a:r>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378324" y="0"/>
            <a:ext cx="787755" cy="787755"/>
          </a:xfrm>
          <a:prstGeom prst="rect">
            <a:avLst/>
          </a:prstGeom>
          <a:solidFill>
            <a:schemeClr val="tx1"/>
          </a:solidFill>
        </p:spPr>
      </p:pic>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Tree>
    <p:extLst>
      <p:ext uri="{BB962C8B-B14F-4D97-AF65-F5344CB8AC3E}">
        <p14:creationId xmlns:p14="http://schemas.microsoft.com/office/powerpoint/2010/main" val="60138285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bg>
      <p:bgRef idx="1001">
        <a:schemeClr val="bg2"/>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750088" y="4751196"/>
            <a:ext cx="2057400" cy="118872"/>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1032" y="182960"/>
            <a:ext cx="2705403"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dirty="0"/>
              <a:t>Missouri University of Science and Technology</a:t>
            </a:r>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rgbClr val="63666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pic>
        <p:nvPicPr>
          <p:cNvPr id="4" name="Picture 15">
            <a:extLst>
              <a:ext uri="{FF2B5EF4-FFF2-40B4-BE49-F238E27FC236}">
                <a16:creationId xmlns:a16="http://schemas.microsoft.com/office/drawing/2014/main" id="{C0564E31-79BE-F8D5-F952-138D460D69BF}"/>
              </a:ext>
            </a:extLst>
          </p:cNvPr>
          <p:cNvPicPr>
            <a:picLocks noChangeAspect="1"/>
          </p:cNvPicPr>
          <p:nvPr userDrawn="1"/>
        </p:nvPicPr>
        <p:blipFill>
          <a:blip r:embed="rId2"/>
          <a:srcRect/>
          <a:stretch/>
        </p:blipFill>
        <p:spPr>
          <a:xfrm>
            <a:off x="378324" y="0"/>
            <a:ext cx="787755" cy="787755"/>
          </a:xfrm>
          <a:prstGeom prst="rect">
            <a:avLst/>
          </a:prstGeom>
          <a:solidFill>
            <a:schemeClr val="tx1"/>
          </a:solidFill>
        </p:spPr>
      </p:pic>
    </p:spTree>
    <p:extLst>
      <p:ext uri="{BB962C8B-B14F-4D97-AF65-F5344CB8AC3E}">
        <p14:creationId xmlns:p14="http://schemas.microsoft.com/office/powerpoint/2010/main" val="308069663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0447" y="4764717"/>
            <a:ext cx="2057400" cy="273844"/>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Text Placeholder 3">
            <a:extLst>
              <a:ext uri="{FF2B5EF4-FFF2-40B4-BE49-F238E27FC236}">
                <a16:creationId xmlns:a16="http://schemas.microsoft.com/office/drawing/2014/main" id="{B1F13C1A-EFDC-5DE4-766A-1EB8F4D127F7}"/>
              </a:ext>
            </a:extLst>
          </p:cNvPr>
          <p:cNvSpPr>
            <a:spLocks noGrp="1"/>
          </p:cNvSpPr>
          <p:nvPr>
            <p:ph type="body" sz="quarter" idx="13" hasCustomPrompt="1"/>
          </p:nvPr>
        </p:nvSpPr>
        <p:spPr>
          <a:xfrm>
            <a:off x="698500" y="2476818"/>
            <a:ext cx="8120063" cy="760095"/>
          </a:xfrm>
        </p:spPr>
        <p:txBody>
          <a:bodyPr lIns="0" tIns="0" rIns="0" bIns="0" anchor="b" anchorCtr="0">
            <a:noAutofit/>
          </a:bodyPr>
          <a:lstStyle>
            <a:lvl1pPr>
              <a:defRPr sz="4400">
                <a:solidFill>
                  <a:schemeClr val="tx2"/>
                </a:solidFill>
                <a:latin typeface="Franklin Gothic Medium" panose="020B0603020102020204" pitchFamily="34" charset="0"/>
              </a:defRPr>
            </a:lvl1pPr>
          </a:lstStyle>
          <a:p>
            <a:pPr lvl="0"/>
            <a:r>
              <a:rPr lang="en-US" dirty="0"/>
              <a:t>Section Header</a:t>
            </a:r>
          </a:p>
        </p:txBody>
      </p:sp>
      <p:grpSp>
        <p:nvGrpSpPr>
          <p:cNvPr id="4" name="Group 3">
            <a:extLst>
              <a:ext uri="{FF2B5EF4-FFF2-40B4-BE49-F238E27FC236}">
                <a16:creationId xmlns:a16="http://schemas.microsoft.com/office/drawing/2014/main" id="{540D06DC-3462-32FB-E8EB-3C31A8A4EEAC}"/>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2FD24378-DC58-14CE-34D5-45A7BC6A810F}"/>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FE4143A1-546B-FE93-8446-F0D1950D8E3B}"/>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298924127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0447" y="4764717"/>
            <a:ext cx="2057400" cy="273844"/>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3">
            <a:extLst>
              <a:ext uri="{FF2B5EF4-FFF2-40B4-BE49-F238E27FC236}">
                <a16:creationId xmlns:a16="http://schemas.microsoft.com/office/drawing/2014/main" id="{3968EFEE-9652-8BBA-4F99-C22BBD44A165}"/>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dirty="0"/>
              <a:t>Section Header</a:t>
            </a:r>
          </a:p>
        </p:txBody>
      </p:sp>
      <p:grpSp>
        <p:nvGrpSpPr>
          <p:cNvPr id="10" name="Group 9">
            <a:extLst>
              <a:ext uri="{FF2B5EF4-FFF2-40B4-BE49-F238E27FC236}">
                <a16:creationId xmlns:a16="http://schemas.microsoft.com/office/drawing/2014/main" id="{D12790C1-8F52-3376-1B98-1136C5195A21}"/>
              </a:ext>
            </a:extLst>
          </p:cNvPr>
          <p:cNvGrpSpPr/>
          <p:nvPr userDrawn="1"/>
        </p:nvGrpSpPr>
        <p:grpSpPr>
          <a:xfrm rot="16200000">
            <a:off x="814181" y="1938655"/>
            <a:ext cx="335280" cy="567690"/>
            <a:chOff x="697976" y="480133"/>
            <a:chExt cx="335280" cy="567690"/>
          </a:xfrm>
        </p:grpSpPr>
        <p:sp>
          <p:nvSpPr>
            <p:cNvPr id="8" name="Freeform 7">
              <a:extLst>
                <a:ext uri="{FF2B5EF4-FFF2-40B4-BE49-F238E27FC236}">
                  <a16:creationId xmlns:a16="http://schemas.microsoft.com/office/drawing/2014/main" id="{1A906BF7-53E4-9EE5-25C4-5769B9838F8D}"/>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79C68AC-056F-AC29-8BE4-D4F047154226}"/>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34710109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Slide">
    <p:bg>
      <p:bgRef idx="1001">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0447" y="4764717"/>
            <a:ext cx="2057400" cy="273844"/>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Text Placeholder 3">
            <a:extLst>
              <a:ext uri="{FF2B5EF4-FFF2-40B4-BE49-F238E27FC236}">
                <a16:creationId xmlns:a16="http://schemas.microsoft.com/office/drawing/2014/main" id="{52158A52-B916-1116-78D9-D51B7C7EEFE9}"/>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dirty="0"/>
              <a:t>Section Header</a:t>
            </a:r>
          </a:p>
        </p:txBody>
      </p:sp>
      <p:grpSp>
        <p:nvGrpSpPr>
          <p:cNvPr id="4" name="Group 3">
            <a:extLst>
              <a:ext uri="{FF2B5EF4-FFF2-40B4-BE49-F238E27FC236}">
                <a16:creationId xmlns:a16="http://schemas.microsoft.com/office/drawing/2014/main" id="{0387608C-9E2A-1202-5B01-4606E9885150}"/>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F7278F8C-7D31-F667-CD68-8ECE7CA5DCA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86069D5E-D1AF-5427-7AB8-226457D14AE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Tree>
    <p:extLst>
      <p:ext uri="{BB962C8B-B14F-4D97-AF65-F5344CB8AC3E}">
        <p14:creationId xmlns:p14="http://schemas.microsoft.com/office/powerpoint/2010/main" val="119032822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71804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16736"/>
            <a:ext cx="7886700" cy="32982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457950" y="4757737"/>
            <a:ext cx="2057400" cy="273844"/>
          </a:xfrm>
          <a:prstGeom prst="rect">
            <a:avLst/>
          </a:prstGeom>
        </p:spPr>
        <p:txBody>
          <a:bodyPr vert="horz" lIns="91440" tIns="45720" rIns="91440" bIns="45720" rtlCol="0" anchor="ctr"/>
          <a:lstStyle>
            <a:lvl1pPr algn="r">
              <a:defRPr sz="900">
                <a:solidFill>
                  <a:schemeClr val="bg1"/>
                </a:solidFill>
                <a:latin typeface="Tisa Offc Serif Pro" panose="02010504030101020102" pitchFamily="2" charset="0"/>
              </a:defRPr>
            </a:lvl1pPr>
          </a:lstStyle>
          <a:p>
            <a:fld id="{1CF77CCB-A837-3E49-BD58-C1431ED74FC9}" type="slidenum">
              <a:rPr lang="en-US" smtClean="0"/>
              <a:pPr/>
              <a:t>‹#›</a:t>
            </a:fld>
            <a:endParaRPr lang="en-US" dirty="0"/>
          </a:p>
        </p:txBody>
      </p:sp>
    </p:spTree>
    <p:extLst>
      <p:ext uri="{BB962C8B-B14F-4D97-AF65-F5344CB8AC3E}">
        <p14:creationId xmlns:p14="http://schemas.microsoft.com/office/powerpoint/2010/main" val="1667809584"/>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64"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 id="2147483858" r:id="rId22"/>
    <p:sldLayoutId id="2147483859" r:id="rId23"/>
    <p:sldLayoutId id="2147483860" r:id="rId24"/>
    <p:sldLayoutId id="2147483861" r:id="rId25"/>
    <p:sldLayoutId id="2147483862" r:id="rId26"/>
    <p:sldLayoutId id="2147483863" r:id="rId27"/>
    <p:sldLayoutId id="2147483865" r:id="rId28"/>
    <p:sldLayoutId id="2147483866" r:id="rId29"/>
    <p:sldLayoutId id="2147483867" r:id="rId30"/>
  </p:sldLayoutIdLst>
  <p:hf sldNum="0" hdr="0" dt="0"/>
  <p:txStyles>
    <p:titleStyle>
      <a:lvl1pPr algn="l" defTabSz="685800" rtl="0" eaLnBrk="1" latinLnBrk="0" hangingPunct="1">
        <a:lnSpc>
          <a:spcPct val="90000"/>
        </a:lnSpc>
        <a:spcBef>
          <a:spcPct val="0"/>
        </a:spcBef>
        <a:buNone/>
        <a:defRPr sz="4400" b="0" i="0" kern="1200">
          <a:solidFill>
            <a:schemeClr val="tx1"/>
          </a:solidFill>
          <a:latin typeface="Franklin Gothic Medium" panose="020B0603020102020204" pitchFamily="34" charset="0"/>
          <a:ea typeface="+mj-ea"/>
          <a:cs typeface="+mj-cs"/>
        </a:defRPr>
      </a:lvl1pPr>
    </p:titleStyle>
    <p:body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Tisa Offc Serif Pro" panose="02010504030101020102" pitchFamily="2" charset="0"/>
          <a:ea typeface="+mn-ea"/>
          <a:cs typeface="+mn-cs"/>
        </a:defRPr>
      </a:lvl1pPr>
      <a:lvl2pPr marL="274320" indent="-274320" algn="l"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Char char="▶"/>
        <a:tabLst/>
        <a:defRPr sz="2000" b="0" i="0" kern="1200">
          <a:solidFill>
            <a:schemeClr val="tx1"/>
          </a:solidFill>
          <a:latin typeface="Tisa Offc Serif Pro" panose="02010504030101020102" pitchFamily="2" charset="0"/>
          <a:ea typeface="+mn-ea"/>
          <a:cs typeface="+mn-cs"/>
        </a:defRPr>
      </a:lvl2pPr>
      <a:lvl3pPr marL="457200" indent="-182880" algn="l" defTabSz="685800" rtl="0" eaLnBrk="1" latinLnBrk="0" hangingPunct="1">
        <a:lnSpc>
          <a:spcPct val="100000"/>
        </a:lnSpc>
        <a:spcBef>
          <a:spcPts val="375"/>
        </a:spcBef>
        <a:spcAft>
          <a:spcPts val="0"/>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2950" indent="-171450" algn="l"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BPQpj_k_Fl4"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police.mst.edu/emergencies/" TargetMode="Externa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hyperlink" Target="https://police.mst.edu/emergencies/notification/"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DC3C74D-08BA-7DD8-3C5D-35BFDEE8F5EF}"/>
              </a:ext>
            </a:extLst>
          </p:cNvPr>
          <p:cNvSpPr>
            <a:spLocks noGrp="1"/>
          </p:cNvSpPr>
          <p:nvPr>
            <p:ph type="ftr" sz="quarter" idx="3"/>
          </p:nvPr>
        </p:nvSpPr>
        <p:spPr/>
        <p:txBody>
          <a:bodyPr/>
          <a:lstStyle/>
          <a:p>
            <a:r>
              <a:rPr lang="en-US" dirty="0"/>
              <a:t>Missouri University of Science and Technology</a:t>
            </a:r>
          </a:p>
        </p:txBody>
      </p:sp>
      <p:sp>
        <p:nvSpPr>
          <p:cNvPr id="9" name="Text Placeholder 8">
            <a:extLst>
              <a:ext uri="{FF2B5EF4-FFF2-40B4-BE49-F238E27FC236}">
                <a16:creationId xmlns:a16="http://schemas.microsoft.com/office/drawing/2014/main" id="{6824D461-9847-B4A6-9002-73F9FD3C7559}"/>
              </a:ext>
            </a:extLst>
          </p:cNvPr>
          <p:cNvSpPr>
            <a:spLocks noGrp="1"/>
          </p:cNvSpPr>
          <p:nvPr>
            <p:ph type="body" sz="quarter" idx="10"/>
          </p:nvPr>
        </p:nvSpPr>
        <p:spPr/>
        <p:txBody>
          <a:bodyPr/>
          <a:lstStyle/>
          <a:p>
            <a:r>
              <a:rPr lang="en-US" dirty="0"/>
              <a:t>Revised: September 2023</a:t>
            </a:r>
          </a:p>
        </p:txBody>
      </p:sp>
      <p:sp>
        <p:nvSpPr>
          <p:cNvPr id="7" name="Title 6">
            <a:extLst>
              <a:ext uri="{FF2B5EF4-FFF2-40B4-BE49-F238E27FC236}">
                <a16:creationId xmlns:a16="http://schemas.microsoft.com/office/drawing/2014/main" id="{B76BB6EB-F6A7-CA44-055F-96D3B4B1712F}"/>
              </a:ext>
            </a:extLst>
          </p:cNvPr>
          <p:cNvSpPr>
            <a:spLocks noGrp="1"/>
          </p:cNvSpPr>
          <p:nvPr>
            <p:ph type="title"/>
          </p:nvPr>
        </p:nvSpPr>
        <p:spPr/>
        <p:txBody>
          <a:bodyPr/>
          <a:lstStyle/>
          <a:p>
            <a:r>
              <a:rPr lang="en-US" dirty="0"/>
              <a:t>Emergency Preparedness Training for Building Coordinators</a:t>
            </a:r>
          </a:p>
        </p:txBody>
      </p:sp>
      <p:sp>
        <p:nvSpPr>
          <p:cNvPr id="8" name="Subtitle 7">
            <a:extLst>
              <a:ext uri="{FF2B5EF4-FFF2-40B4-BE49-F238E27FC236}">
                <a16:creationId xmlns:a16="http://schemas.microsoft.com/office/drawing/2014/main" id="{F9936897-D3DA-9F83-19CC-98953A84AC7B}"/>
              </a:ext>
            </a:extLst>
          </p:cNvPr>
          <p:cNvSpPr>
            <a:spLocks noGrp="1"/>
          </p:cNvSpPr>
          <p:nvPr>
            <p:ph type="subTitle" idx="1"/>
          </p:nvPr>
        </p:nvSpPr>
        <p:spPr/>
        <p:txBody>
          <a:bodyPr/>
          <a:lstStyle/>
          <a:p>
            <a:r>
              <a:rPr lang="en-US" dirty="0"/>
              <a:t>Presented by the Missouri S&amp;T University Police Department</a:t>
            </a:r>
          </a:p>
        </p:txBody>
      </p:sp>
    </p:spTree>
    <p:extLst>
      <p:ext uri="{BB962C8B-B14F-4D97-AF65-F5344CB8AC3E}">
        <p14:creationId xmlns:p14="http://schemas.microsoft.com/office/powerpoint/2010/main" val="1818187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a:xfrm>
            <a:off x="393192" y="869951"/>
            <a:ext cx="8357616" cy="3443784"/>
          </a:xfrm>
        </p:spPr>
        <p:txBody>
          <a:bodyPr/>
          <a:lstStyle/>
          <a:p>
            <a:pPr lvl="1"/>
            <a:endParaRPr lang="en-US" sz="2400" dirty="0">
              <a:latin typeface="+mn-lt"/>
              <a:cs typeface="Times New Roman" panose="02020603050405020304" pitchFamily="18" charset="0"/>
            </a:endParaRPr>
          </a:p>
          <a:p>
            <a:pPr lvl="1"/>
            <a:endParaRPr lang="en-US" sz="2400" dirty="0">
              <a:latin typeface="+mn-lt"/>
              <a:cs typeface="Times New Roman" panose="02020603050405020304" pitchFamily="18" charset="0"/>
            </a:endParaRPr>
          </a:p>
          <a:p>
            <a:pPr lvl="1"/>
            <a:r>
              <a:rPr lang="en-US" sz="2400" dirty="0">
                <a:latin typeface="+mn-lt"/>
                <a:cs typeface="Times New Roman" panose="02020603050405020304" pitchFamily="18" charset="0"/>
              </a:rPr>
              <a:t>Shelter-in-Place is a protective action taken inside a building to protect the building occupants from external hazards, minimize the chance of injury and/or provide the time necessary to allow for a safe evacuation.</a:t>
            </a:r>
          </a:p>
          <a:p>
            <a:pPr lvl="1"/>
            <a:endParaRPr lang="en-US" dirty="0"/>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a:xfrm>
            <a:off x="393192" y="285750"/>
            <a:ext cx="8357616" cy="450850"/>
          </a:xfrm>
        </p:spPr>
        <p:txBody>
          <a:bodyPr/>
          <a:lstStyle/>
          <a:p>
            <a:r>
              <a:rPr lang="en-US" dirty="0"/>
              <a:t>Shelter-in-Place</a:t>
            </a:r>
          </a:p>
        </p:txBody>
      </p:sp>
    </p:spTree>
    <p:extLst>
      <p:ext uri="{BB962C8B-B14F-4D97-AF65-F5344CB8AC3E}">
        <p14:creationId xmlns:p14="http://schemas.microsoft.com/office/powerpoint/2010/main" val="442323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a:xfrm>
            <a:off x="393192" y="869951"/>
            <a:ext cx="8357616" cy="3443784"/>
          </a:xfrm>
        </p:spPr>
        <p:txBody>
          <a:bodyPr/>
          <a:lstStyle/>
          <a:p>
            <a:pPr lvl="1"/>
            <a:r>
              <a:rPr lang="en-US" dirty="0"/>
              <a:t>It depends on your reason for sheltering in place.</a:t>
            </a:r>
          </a:p>
          <a:p>
            <a:pPr lvl="1"/>
            <a:endParaRPr lang="en-US" dirty="0"/>
          </a:p>
          <a:p>
            <a:pPr lvl="1"/>
            <a:r>
              <a:rPr lang="en-US" dirty="0"/>
              <a:t>If a weather event, get indoors and away from windows.</a:t>
            </a:r>
          </a:p>
          <a:p>
            <a:pPr lvl="1"/>
            <a:endParaRPr lang="en-US" dirty="0"/>
          </a:p>
          <a:p>
            <a:pPr lvl="1"/>
            <a:r>
              <a:rPr lang="en-US" dirty="0"/>
              <a:t>If an active shooter get behind a locked door or barricade a solid door. Take cover.</a:t>
            </a:r>
          </a:p>
          <a:p>
            <a:pPr lvl="1"/>
            <a:endParaRPr lang="en-US" dirty="0"/>
          </a:p>
          <a:p>
            <a:pPr lvl="1"/>
            <a:r>
              <a:rPr lang="en-US" dirty="0"/>
              <a:t>If there is a hazardous substance in the area, follow directions based on the type of hazard.</a:t>
            </a:r>
          </a:p>
          <a:p>
            <a:pPr lvl="1"/>
            <a:endParaRPr lang="en-US" dirty="0"/>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a:xfrm>
            <a:off x="393192" y="285750"/>
            <a:ext cx="8357616" cy="450850"/>
          </a:xfrm>
        </p:spPr>
        <p:txBody>
          <a:bodyPr/>
          <a:lstStyle/>
          <a:p>
            <a:r>
              <a:rPr lang="en-US" dirty="0"/>
              <a:t>Where should you take Shelter?</a:t>
            </a:r>
          </a:p>
        </p:txBody>
      </p:sp>
    </p:spTree>
    <p:extLst>
      <p:ext uri="{BB962C8B-B14F-4D97-AF65-F5344CB8AC3E}">
        <p14:creationId xmlns:p14="http://schemas.microsoft.com/office/powerpoint/2010/main" val="4259190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a:xfrm>
            <a:off x="393192" y="869951"/>
            <a:ext cx="8357616" cy="3443784"/>
          </a:xfrm>
        </p:spPr>
        <p:txBody>
          <a:bodyPr/>
          <a:lstStyle/>
          <a:p>
            <a:pPr lvl="1"/>
            <a:r>
              <a:rPr lang="en-US" dirty="0"/>
              <a:t>Develop an emergency plan for their building and coordinate with the University Police.</a:t>
            </a:r>
          </a:p>
          <a:p>
            <a:pPr lvl="1"/>
            <a:r>
              <a:rPr lang="en-US" dirty="0"/>
              <a:t>Inform building occupants of emergency.</a:t>
            </a:r>
          </a:p>
          <a:p>
            <a:pPr lvl="1"/>
            <a:r>
              <a:rPr lang="en-US" dirty="0"/>
              <a:t>Assist building occupants.</a:t>
            </a:r>
          </a:p>
          <a:p>
            <a:pPr lvl="1"/>
            <a:r>
              <a:rPr lang="en-US" dirty="0"/>
              <a:t>Liaison with public safety responders.</a:t>
            </a:r>
          </a:p>
          <a:p>
            <a:pPr lvl="1"/>
            <a:r>
              <a:rPr lang="en-US" dirty="0"/>
              <a:t>Report emergency situations.</a:t>
            </a:r>
          </a:p>
          <a:p>
            <a:pPr lvl="1"/>
            <a:r>
              <a:rPr lang="en-US" dirty="0"/>
              <a:t>This group is the backbone of campus emergency/disaster preparedness at Missouri S&amp;T.</a:t>
            </a:r>
          </a:p>
          <a:p>
            <a:pPr lvl="1"/>
            <a:endParaRPr lang="en-US" dirty="0"/>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a:xfrm>
            <a:off x="393192" y="285750"/>
            <a:ext cx="8357616" cy="450850"/>
          </a:xfrm>
        </p:spPr>
        <p:txBody>
          <a:bodyPr/>
          <a:lstStyle/>
          <a:p>
            <a:r>
              <a:rPr lang="en-US" dirty="0"/>
              <a:t>What is the Building Coordinators role?</a:t>
            </a:r>
          </a:p>
        </p:txBody>
      </p:sp>
    </p:spTree>
    <p:extLst>
      <p:ext uri="{BB962C8B-B14F-4D97-AF65-F5344CB8AC3E}">
        <p14:creationId xmlns:p14="http://schemas.microsoft.com/office/powerpoint/2010/main" val="996461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a:xfrm>
            <a:off x="393192" y="1225549"/>
            <a:ext cx="8357616" cy="3088185"/>
          </a:xfrm>
        </p:spPr>
        <p:txBody>
          <a:bodyPr>
            <a:normAutofit/>
          </a:bodyPr>
          <a:lstStyle/>
          <a:p>
            <a:pPr lvl="1"/>
            <a:r>
              <a:rPr lang="en-US" dirty="0"/>
              <a:t>Assume the role of Building Coordinator</a:t>
            </a:r>
          </a:p>
          <a:p>
            <a:pPr lvl="1"/>
            <a:r>
              <a:rPr lang="en-US" dirty="0"/>
              <a:t>Activate your Shelter Plan</a:t>
            </a:r>
          </a:p>
          <a:p>
            <a:pPr lvl="1"/>
            <a:r>
              <a:rPr lang="en-US" dirty="0"/>
              <a:t>Give directions to others in the building</a:t>
            </a:r>
          </a:p>
          <a:p>
            <a:pPr lvl="1"/>
            <a:r>
              <a:rPr lang="en-US" dirty="0"/>
              <a:t>Maintain calm and order during the event.</a:t>
            </a:r>
          </a:p>
          <a:p>
            <a:pPr lvl="1"/>
            <a:endParaRPr lang="en-US" dirty="0"/>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a:xfrm>
            <a:off x="393192" y="285750"/>
            <a:ext cx="8357616" cy="685800"/>
          </a:xfrm>
        </p:spPr>
        <p:txBody>
          <a:bodyPr/>
          <a:lstStyle/>
          <a:p>
            <a:r>
              <a:rPr lang="en-US" dirty="0"/>
              <a:t>Duties of the Building Coordinator during a Shelter in Place Event</a:t>
            </a:r>
          </a:p>
        </p:txBody>
      </p:sp>
      <p:sp>
        <p:nvSpPr>
          <p:cNvPr id="3" name="Subtitle 7">
            <a:extLst>
              <a:ext uri="{FF2B5EF4-FFF2-40B4-BE49-F238E27FC236}">
                <a16:creationId xmlns:a16="http://schemas.microsoft.com/office/drawing/2014/main" id="{F9936897-D3DA-9F83-19CC-98953A84AC7B}"/>
              </a:ext>
            </a:extLst>
          </p:cNvPr>
          <p:cNvSpPr>
            <a:spLocks noGrp="1"/>
          </p:cNvSpPr>
          <p:nvPr/>
        </p:nvSpPr>
        <p:spPr>
          <a:xfrm>
            <a:off x="512064" y="2324096"/>
            <a:ext cx="8119872" cy="495309"/>
          </a:xfrm>
          <a:prstGeom prst="rect">
            <a:avLst/>
          </a:prstGeom>
        </p:spPr>
        <p:txBody>
          <a:bodyPr vert="horz" lIns="0" tIns="0" rIns="0" bIns="0" rtlCol="0">
            <a:noAutofit/>
          </a:bodyPr>
          <a:lstStyle>
            <a:lvl1pPr marL="0" indent="0" algn="l" defTabSz="685800" rtl="0" eaLnBrk="1" latinLnBrk="0" hangingPunct="1">
              <a:lnSpc>
                <a:spcPct val="100000"/>
              </a:lnSpc>
              <a:spcBef>
                <a:spcPts val="300"/>
              </a:spcBef>
              <a:spcAft>
                <a:spcPts val="300"/>
              </a:spcAft>
              <a:buFont typeface="System Font Regular"/>
              <a:buNone/>
              <a:defRPr sz="2400" b="0" i="0" kern="1200">
                <a:solidFill>
                  <a:schemeClr val="accent6"/>
                </a:solidFill>
                <a:latin typeface="Franklin Gothic Medium" panose="020B0603020102020204" pitchFamily="34" charset="0"/>
                <a:ea typeface="+mn-ea"/>
                <a:cs typeface="+mn-cs"/>
              </a:defRPr>
            </a:lvl1pPr>
            <a:lvl2pPr marL="342900" indent="0" algn="ctr"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None/>
              <a:tabLst/>
              <a:defRPr sz="1500" b="0" i="0" kern="1200">
                <a:solidFill>
                  <a:schemeClr val="tx1"/>
                </a:solidFill>
                <a:latin typeface="Tisa Offc Serif Pro" panose="02010504030101020102" pitchFamily="2" charset="0"/>
                <a:ea typeface="+mn-ea"/>
                <a:cs typeface="+mn-cs"/>
              </a:defRPr>
            </a:lvl2pPr>
            <a:lvl3pPr marL="685800" indent="0" algn="ctr" defTabSz="685800" rtl="0" eaLnBrk="1" latinLnBrk="0" hangingPunct="1">
              <a:lnSpc>
                <a:spcPct val="100000"/>
              </a:lnSpc>
              <a:spcBef>
                <a:spcPts val="375"/>
              </a:spcBef>
              <a:spcAft>
                <a:spcPts val="0"/>
              </a:spcAft>
              <a:buClr>
                <a:schemeClr val="accent3"/>
              </a:buClr>
              <a:buFont typeface="Arial" panose="020B0604020202020204" pitchFamily="34" charset="0"/>
              <a:buNone/>
              <a:tabLst/>
              <a:defRPr sz="1350" b="0" i="0" kern="1200">
                <a:solidFill>
                  <a:schemeClr val="tx1"/>
                </a:solidFill>
                <a:latin typeface="Tisa Offc Serif Pro" panose="02010504030101020102" pitchFamily="2" charset="0"/>
                <a:ea typeface="+mn-ea"/>
                <a:cs typeface="+mn-cs"/>
              </a:defRPr>
            </a:lvl3pPr>
            <a:lvl4pPr marL="1028700" indent="0" algn="ctr"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None/>
              <a:tabLst/>
              <a:defRPr sz="1200" b="0" i="0" kern="1200">
                <a:solidFill>
                  <a:schemeClr val="tx1"/>
                </a:solidFill>
                <a:latin typeface="Tisa Offc Serif Pro" panose="02010504030101020102" pitchFamily="2" charset="0"/>
                <a:ea typeface="+mn-ea"/>
                <a:cs typeface="+mn-cs"/>
              </a:defRPr>
            </a:lvl4pPr>
            <a:lvl5pPr marL="1371600" indent="0" algn="ctr" defTabSz="685800" rtl="0" eaLnBrk="1" latinLnBrk="0" hangingPunct="1">
              <a:lnSpc>
                <a:spcPct val="100000"/>
              </a:lnSpc>
              <a:spcBef>
                <a:spcPts val="1200"/>
              </a:spcBef>
              <a:spcAft>
                <a:spcPts val="1200"/>
              </a:spcAft>
              <a:buFont typeface="System Font Regular"/>
              <a:buNone/>
              <a:defRPr sz="1200" b="0" i="1" kern="1200">
                <a:solidFill>
                  <a:schemeClr val="accent5"/>
                </a:solidFill>
                <a:latin typeface="Tisa Offc Serif Pro" panose="02010504030101020102" pitchFamily="2" charset="0"/>
                <a:ea typeface="+mn-ea"/>
                <a:cs typeface="+mn-cs"/>
              </a:defRPr>
            </a:lvl5pPr>
            <a:lvl6pPr marL="1714500" indent="0" algn="ctr" defTabSz="685800" rtl="0" eaLnBrk="1" latinLnBrk="0" hangingPunct="1">
              <a:lnSpc>
                <a:spcPct val="100000"/>
              </a:lnSpc>
              <a:spcBef>
                <a:spcPts val="375"/>
              </a:spcBef>
              <a:buFont typeface="System Font Regular"/>
              <a:buNone/>
              <a:defRPr sz="1200" b="0" i="0" kern="1200">
                <a:solidFill>
                  <a:schemeClr val="tx2"/>
                </a:solidFill>
                <a:latin typeface="Tisa Offc Serif Pro" panose="02010504030101020102" pitchFamily="2" charset="0"/>
                <a:ea typeface="+mn-ea"/>
                <a:cs typeface="+mn-cs"/>
              </a:defRPr>
            </a:lvl6pPr>
            <a:lvl7pPr marL="2057400" indent="0" algn="ctr" defTabSz="685800" rtl="0" eaLnBrk="1" latinLnBrk="0" hangingPunct="1">
              <a:lnSpc>
                <a:spcPct val="100000"/>
              </a:lnSpc>
              <a:spcBef>
                <a:spcPts val="375"/>
              </a:spcBef>
              <a:buClr>
                <a:srgbClr val="FED925"/>
              </a:buClr>
              <a:buSzPct val="90000"/>
              <a:buFont typeface=".Hiragino Kaku Gothic Interface W3"/>
              <a:buNone/>
              <a:defRPr sz="1200" b="0" i="0" kern="1200">
                <a:solidFill>
                  <a:schemeClr val="tx2"/>
                </a:solidFill>
                <a:latin typeface="Tisa Offc Serif Pro" panose="02010504030101020102" pitchFamily="2" charset="0"/>
                <a:ea typeface="+mn-ea"/>
                <a:cs typeface="+mn-cs"/>
              </a:defRPr>
            </a:lvl7pPr>
            <a:lvl8pPr marL="2400300" indent="0" algn="ctr" defTabSz="685800" rtl="0" eaLnBrk="1" latinLnBrk="0" hangingPunct="1">
              <a:lnSpc>
                <a:spcPct val="100000"/>
              </a:lnSpc>
              <a:spcBef>
                <a:spcPts val="375"/>
              </a:spcBef>
              <a:buClr>
                <a:schemeClr val="accent4"/>
              </a:buClr>
              <a:buSzPct val="110000"/>
              <a:buFont typeface="Courier New" panose="02070309020205020404" pitchFamily="49" charset="0"/>
              <a:buNone/>
              <a:defRPr sz="1200" b="0" i="0" kern="1200" spc="0">
                <a:solidFill>
                  <a:schemeClr val="tx2"/>
                </a:solidFill>
                <a:latin typeface="Tisa Offc Serif Pro" panose="02010504030101020102" pitchFamily="2" charset="0"/>
                <a:ea typeface="+mn-ea"/>
                <a:cs typeface="+mn-cs"/>
              </a:defRPr>
            </a:lvl8pPr>
            <a:lvl9pPr marL="2743200" indent="0" algn="ctr" defTabSz="685800" rtl="0" eaLnBrk="1" latinLnBrk="0" hangingPunct="1">
              <a:lnSpc>
                <a:spcPct val="100000"/>
              </a:lnSpc>
              <a:spcBef>
                <a:spcPts val="375"/>
              </a:spcBef>
              <a:buClr>
                <a:schemeClr val="accent5"/>
              </a:buClr>
              <a:buFont typeface="Orgon Slab Medium" panose="02000603000000020004" pitchFamily="50" charset="0"/>
              <a:buNone/>
              <a:defRPr sz="1200" b="0" i="0" kern="1200">
                <a:solidFill>
                  <a:schemeClr val="tx2"/>
                </a:solidFill>
                <a:latin typeface="Tisa Offc Serif Pro" panose="02010504030101020102" pitchFamily="2" charset="0"/>
                <a:ea typeface="+mn-ea"/>
                <a:cs typeface="+mn-cs"/>
              </a:defRPr>
            </a:lvl9pPr>
          </a:lstStyle>
          <a:p>
            <a:endParaRPr lang="en-US" dirty="0"/>
          </a:p>
        </p:txBody>
      </p:sp>
    </p:spTree>
    <p:extLst>
      <p:ext uri="{BB962C8B-B14F-4D97-AF65-F5344CB8AC3E}">
        <p14:creationId xmlns:p14="http://schemas.microsoft.com/office/powerpoint/2010/main" val="3461649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a:xfrm>
            <a:off x="393192" y="869951"/>
            <a:ext cx="8357616" cy="3443784"/>
          </a:xfrm>
        </p:spPr>
        <p:txBody>
          <a:bodyPr>
            <a:normAutofit/>
          </a:bodyPr>
          <a:lstStyle/>
          <a:p>
            <a:pPr lvl="1"/>
            <a:r>
              <a:rPr lang="en-US" dirty="0"/>
              <a:t>Use good judgement</a:t>
            </a:r>
          </a:p>
          <a:p>
            <a:pPr lvl="1"/>
            <a:r>
              <a:rPr lang="en-US" dirty="0"/>
              <a:t>Try to see if it’s a trap</a:t>
            </a:r>
          </a:p>
          <a:p>
            <a:pPr lvl="1"/>
            <a:r>
              <a:rPr lang="en-US" dirty="0"/>
              <a:t>If a physical description was given of the subject, try to determine if they match those similarities</a:t>
            </a:r>
          </a:p>
          <a:p>
            <a:pPr lvl="1"/>
            <a:r>
              <a:rPr lang="en-US" dirty="0"/>
              <a:t>If you decide to let the person in</a:t>
            </a:r>
          </a:p>
          <a:p>
            <a:pPr lvl="2"/>
            <a:r>
              <a:rPr lang="en-US" dirty="0"/>
              <a:t>Have them leave anything they are carrying outside</a:t>
            </a:r>
          </a:p>
          <a:p>
            <a:pPr lvl="2"/>
            <a:r>
              <a:rPr lang="en-US" dirty="0"/>
              <a:t>Have lift up the clothing until waistline is visible and make them rotate 360 degrees to see if they are carrying a concealed weapon</a:t>
            </a:r>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a:xfrm>
            <a:off x="393192" y="285750"/>
            <a:ext cx="8357616" cy="450850"/>
          </a:xfrm>
        </p:spPr>
        <p:txBody>
          <a:bodyPr/>
          <a:lstStyle/>
          <a:p>
            <a:r>
              <a:rPr lang="en-US" dirty="0"/>
              <a:t>What if someone is trying to enter a secure area?</a:t>
            </a:r>
          </a:p>
        </p:txBody>
      </p:sp>
      <p:sp>
        <p:nvSpPr>
          <p:cNvPr id="3" name="Subtitle 7">
            <a:extLst>
              <a:ext uri="{FF2B5EF4-FFF2-40B4-BE49-F238E27FC236}">
                <a16:creationId xmlns:a16="http://schemas.microsoft.com/office/drawing/2014/main" id="{F9936897-D3DA-9F83-19CC-98953A84AC7B}"/>
              </a:ext>
            </a:extLst>
          </p:cNvPr>
          <p:cNvSpPr>
            <a:spLocks noGrp="1"/>
          </p:cNvSpPr>
          <p:nvPr/>
        </p:nvSpPr>
        <p:spPr>
          <a:xfrm>
            <a:off x="512064" y="2324096"/>
            <a:ext cx="8119872" cy="495309"/>
          </a:xfrm>
          <a:prstGeom prst="rect">
            <a:avLst/>
          </a:prstGeom>
        </p:spPr>
        <p:txBody>
          <a:bodyPr vert="horz" lIns="0" tIns="0" rIns="0" bIns="0" rtlCol="0">
            <a:noAutofit/>
          </a:bodyPr>
          <a:lstStyle>
            <a:lvl1pPr marL="0" indent="0" algn="l" defTabSz="685800" rtl="0" eaLnBrk="1" latinLnBrk="0" hangingPunct="1">
              <a:lnSpc>
                <a:spcPct val="100000"/>
              </a:lnSpc>
              <a:spcBef>
                <a:spcPts val="300"/>
              </a:spcBef>
              <a:spcAft>
                <a:spcPts val="300"/>
              </a:spcAft>
              <a:buFont typeface="System Font Regular"/>
              <a:buNone/>
              <a:defRPr sz="2400" b="0" i="0" kern="1200">
                <a:solidFill>
                  <a:schemeClr val="accent6"/>
                </a:solidFill>
                <a:latin typeface="Franklin Gothic Medium" panose="020B0603020102020204" pitchFamily="34" charset="0"/>
                <a:ea typeface="+mn-ea"/>
                <a:cs typeface="+mn-cs"/>
              </a:defRPr>
            </a:lvl1pPr>
            <a:lvl2pPr marL="342900" indent="0" algn="ctr"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None/>
              <a:tabLst/>
              <a:defRPr sz="1500" b="0" i="0" kern="1200">
                <a:solidFill>
                  <a:schemeClr val="tx1"/>
                </a:solidFill>
                <a:latin typeface="Tisa Offc Serif Pro" panose="02010504030101020102" pitchFamily="2" charset="0"/>
                <a:ea typeface="+mn-ea"/>
                <a:cs typeface="+mn-cs"/>
              </a:defRPr>
            </a:lvl2pPr>
            <a:lvl3pPr marL="685800" indent="0" algn="ctr" defTabSz="685800" rtl="0" eaLnBrk="1" latinLnBrk="0" hangingPunct="1">
              <a:lnSpc>
                <a:spcPct val="100000"/>
              </a:lnSpc>
              <a:spcBef>
                <a:spcPts val="375"/>
              </a:spcBef>
              <a:spcAft>
                <a:spcPts val="0"/>
              </a:spcAft>
              <a:buClr>
                <a:schemeClr val="accent3"/>
              </a:buClr>
              <a:buFont typeface="Arial" panose="020B0604020202020204" pitchFamily="34" charset="0"/>
              <a:buNone/>
              <a:tabLst/>
              <a:defRPr sz="1350" b="0" i="0" kern="1200">
                <a:solidFill>
                  <a:schemeClr val="tx1"/>
                </a:solidFill>
                <a:latin typeface="Tisa Offc Serif Pro" panose="02010504030101020102" pitchFamily="2" charset="0"/>
                <a:ea typeface="+mn-ea"/>
                <a:cs typeface="+mn-cs"/>
              </a:defRPr>
            </a:lvl3pPr>
            <a:lvl4pPr marL="1028700" indent="0" algn="ctr"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None/>
              <a:tabLst/>
              <a:defRPr sz="1200" b="0" i="0" kern="1200">
                <a:solidFill>
                  <a:schemeClr val="tx1"/>
                </a:solidFill>
                <a:latin typeface="Tisa Offc Serif Pro" panose="02010504030101020102" pitchFamily="2" charset="0"/>
                <a:ea typeface="+mn-ea"/>
                <a:cs typeface="+mn-cs"/>
              </a:defRPr>
            </a:lvl4pPr>
            <a:lvl5pPr marL="1371600" indent="0" algn="ctr" defTabSz="685800" rtl="0" eaLnBrk="1" latinLnBrk="0" hangingPunct="1">
              <a:lnSpc>
                <a:spcPct val="100000"/>
              </a:lnSpc>
              <a:spcBef>
                <a:spcPts val="1200"/>
              </a:spcBef>
              <a:spcAft>
                <a:spcPts val="1200"/>
              </a:spcAft>
              <a:buFont typeface="System Font Regular"/>
              <a:buNone/>
              <a:defRPr sz="1200" b="0" i="1" kern="1200">
                <a:solidFill>
                  <a:schemeClr val="accent5"/>
                </a:solidFill>
                <a:latin typeface="Tisa Offc Serif Pro" panose="02010504030101020102" pitchFamily="2" charset="0"/>
                <a:ea typeface="+mn-ea"/>
                <a:cs typeface="+mn-cs"/>
              </a:defRPr>
            </a:lvl5pPr>
            <a:lvl6pPr marL="1714500" indent="0" algn="ctr" defTabSz="685800" rtl="0" eaLnBrk="1" latinLnBrk="0" hangingPunct="1">
              <a:lnSpc>
                <a:spcPct val="100000"/>
              </a:lnSpc>
              <a:spcBef>
                <a:spcPts val="375"/>
              </a:spcBef>
              <a:buFont typeface="System Font Regular"/>
              <a:buNone/>
              <a:defRPr sz="1200" b="0" i="0" kern="1200">
                <a:solidFill>
                  <a:schemeClr val="tx2"/>
                </a:solidFill>
                <a:latin typeface="Tisa Offc Serif Pro" panose="02010504030101020102" pitchFamily="2" charset="0"/>
                <a:ea typeface="+mn-ea"/>
                <a:cs typeface="+mn-cs"/>
              </a:defRPr>
            </a:lvl6pPr>
            <a:lvl7pPr marL="2057400" indent="0" algn="ctr" defTabSz="685800" rtl="0" eaLnBrk="1" latinLnBrk="0" hangingPunct="1">
              <a:lnSpc>
                <a:spcPct val="100000"/>
              </a:lnSpc>
              <a:spcBef>
                <a:spcPts val="375"/>
              </a:spcBef>
              <a:buClr>
                <a:srgbClr val="FED925"/>
              </a:buClr>
              <a:buSzPct val="90000"/>
              <a:buFont typeface=".Hiragino Kaku Gothic Interface W3"/>
              <a:buNone/>
              <a:defRPr sz="1200" b="0" i="0" kern="1200">
                <a:solidFill>
                  <a:schemeClr val="tx2"/>
                </a:solidFill>
                <a:latin typeface="Tisa Offc Serif Pro" panose="02010504030101020102" pitchFamily="2" charset="0"/>
                <a:ea typeface="+mn-ea"/>
                <a:cs typeface="+mn-cs"/>
              </a:defRPr>
            </a:lvl7pPr>
            <a:lvl8pPr marL="2400300" indent="0" algn="ctr" defTabSz="685800" rtl="0" eaLnBrk="1" latinLnBrk="0" hangingPunct="1">
              <a:lnSpc>
                <a:spcPct val="100000"/>
              </a:lnSpc>
              <a:spcBef>
                <a:spcPts val="375"/>
              </a:spcBef>
              <a:buClr>
                <a:schemeClr val="accent4"/>
              </a:buClr>
              <a:buSzPct val="110000"/>
              <a:buFont typeface="Courier New" panose="02070309020205020404" pitchFamily="49" charset="0"/>
              <a:buNone/>
              <a:defRPr sz="1200" b="0" i="0" kern="1200" spc="0">
                <a:solidFill>
                  <a:schemeClr val="tx2"/>
                </a:solidFill>
                <a:latin typeface="Tisa Offc Serif Pro" panose="02010504030101020102" pitchFamily="2" charset="0"/>
                <a:ea typeface="+mn-ea"/>
                <a:cs typeface="+mn-cs"/>
              </a:defRPr>
            </a:lvl8pPr>
            <a:lvl9pPr marL="2743200" indent="0" algn="ctr" defTabSz="685800" rtl="0" eaLnBrk="1" latinLnBrk="0" hangingPunct="1">
              <a:lnSpc>
                <a:spcPct val="100000"/>
              </a:lnSpc>
              <a:spcBef>
                <a:spcPts val="375"/>
              </a:spcBef>
              <a:buClr>
                <a:schemeClr val="accent5"/>
              </a:buClr>
              <a:buFont typeface="Orgon Slab Medium" panose="02000603000000020004" pitchFamily="50" charset="0"/>
              <a:buNone/>
              <a:defRPr sz="1200" b="0" i="0" kern="1200">
                <a:solidFill>
                  <a:schemeClr val="tx2"/>
                </a:solidFill>
                <a:latin typeface="Tisa Offc Serif Pro" panose="02010504030101020102" pitchFamily="2" charset="0"/>
                <a:ea typeface="+mn-ea"/>
                <a:cs typeface="+mn-cs"/>
              </a:defRPr>
            </a:lvl9pPr>
          </a:lstStyle>
          <a:p>
            <a:endParaRPr lang="en-US" dirty="0"/>
          </a:p>
        </p:txBody>
      </p:sp>
    </p:spTree>
    <p:extLst>
      <p:ext uri="{BB962C8B-B14F-4D97-AF65-F5344CB8AC3E}">
        <p14:creationId xmlns:p14="http://schemas.microsoft.com/office/powerpoint/2010/main" val="2907694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a:xfrm>
            <a:off x="393192" y="869951"/>
            <a:ext cx="8357616" cy="3443784"/>
          </a:xfrm>
        </p:spPr>
        <p:txBody>
          <a:bodyPr>
            <a:normAutofit/>
          </a:bodyPr>
          <a:lstStyle/>
          <a:p>
            <a:pPr lvl="1"/>
            <a:r>
              <a:rPr lang="en-US" dirty="0"/>
              <a:t>Remain calm.  People will be looking to you for direction.</a:t>
            </a:r>
          </a:p>
          <a:p>
            <a:pPr lvl="1"/>
            <a:r>
              <a:rPr lang="en-US" dirty="0"/>
              <a:t>If you are outside, seek cover in the nearest unlocked building.  If the building is locked, continue to move away.  Seek cover, move to another building or leave campus.</a:t>
            </a:r>
          </a:p>
          <a:p>
            <a:pPr lvl="1"/>
            <a:r>
              <a:rPr lang="en-US" dirty="0"/>
              <a:t>Once inside find an interior room and barricade the doors.</a:t>
            </a:r>
          </a:p>
          <a:p>
            <a:pPr lvl="1"/>
            <a:r>
              <a:rPr lang="en-US" dirty="0"/>
              <a:t>Turn off the lights, silence your phone, close the blinds and hide out of sight.</a:t>
            </a:r>
          </a:p>
          <a:p>
            <a:pPr lvl="1"/>
            <a:r>
              <a:rPr lang="en-US" dirty="0"/>
              <a:t>Await further instructions.</a:t>
            </a:r>
          </a:p>
          <a:p>
            <a:pPr lvl="1"/>
            <a:r>
              <a:rPr lang="en-US" dirty="0"/>
              <a:t>Do not leave until given the all clear.</a:t>
            </a:r>
          </a:p>
          <a:p>
            <a:pPr lvl="1"/>
            <a:endParaRPr lang="en-US" dirty="0"/>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a:xfrm>
            <a:off x="393192" y="285750"/>
            <a:ext cx="8357616" cy="450850"/>
          </a:xfrm>
        </p:spPr>
        <p:txBody>
          <a:bodyPr/>
          <a:lstStyle/>
          <a:p>
            <a:r>
              <a:rPr lang="en-US" dirty="0"/>
              <a:t>Secure in place for an Active Shooter</a:t>
            </a:r>
          </a:p>
        </p:txBody>
      </p:sp>
      <p:sp>
        <p:nvSpPr>
          <p:cNvPr id="3" name="Subtitle 7">
            <a:extLst>
              <a:ext uri="{FF2B5EF4-FFF2-40B4-BE49-F238E27FC236}">
                <a16:creationId xmlns:a16="http://schemas.microsoft.com/office/drawing/2014/main" id="{F9936897-D3DA-9F83-19CC-98953A84AC7B}"/>
              </a:ext>
            </a:extLst>
          </p:cNvPr>
          <p:cNvSpPr>
            <a:spLocks noGrp="1"/>
          </p:cNvSpPr>
          <p:nvPr/>
        </p:nvSpPr>
        <p:spPr>
          <a:xfrm>
            <a:off x="512064" y="2324096"/>
            <a:ext cx="8119872" cy="495309"/>
          </a:xfrm>
          <a:prstGeom prst="rect">
            <a:avLst/>
          </a:prstGeom>
        </p:spPr>
        <p:txBody>
          <a:bodyPr vert="horz" lIns="0" tIns="0" rIns="0" bIns="0" rtlCol="0">
            <a:noAutofit/>
          </a:bodyPr>
          <a:lstStyle>
            <a:lvl1pPr marL="0" indent="0" algn="l" defTabSz="685800" rtl="0" eaLnBrk="1" latinLnBrk="0" hangingPunct="1">
              <a:lnSpc>
                <a:spcPct val="100000"/>
              </a:lnSpc>
              <a:spcBef>
                <a:spcPts val="300"/>
              </a:spcBef>
              <a:spcAft>
                <a:spcPts val="300"/>
              </a:spcAft>
              <a:buFont typeface="System Font Regular"/>
              <a:buNone/>
              <a:defRPr sz="2400" b="0" i="0" kern="1200">
                <a:solidFill>
                  <a:schemeClr val="accent6"/>
                </a:solidFill>
                <a:latin typeface="Franklin Gothic Medium" panose="020B0603020102020204" pitchFamily="34" charset="0"/>
                <a:ea typeface="+mn-ea"/>
                <a:cs typeface="+mn-cs"/>
              </a:defRPr>
            </a:lvl1pPr>
            <a:lvl2pPr marL="342900" indent="0" algn="ctr"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None/>
              <a:tabLst/>
              <a:defRPr sz="1500" b="0" i="0" kern="1200">
                <a:solidFill>
                  <a:schemeClr val="tx1"/>
                </a:solidFill>
                <a:latin typeface="Tisa Offc Serif Pro" panose="02010504030101020102" pitchFamily="2" charset="0"/>
                <a:ea typeface="+mn-ea"/>
                <a:cs typeface="+mn-cs"/>
              </a:defRPr>
            </a:lvl2pPr>
            <a:lvl3pPr marL="685800" indent="0" algn="ctr" defTabSz="685800" rtl="0" eaLnBrk="1" latinLnBrk="0" hangingPunct="1">
              <a:lnSpc>
                <a:spcPct val="100000"/>
              </a:lnSpc>
              <a:spcBef>
                <a:spcPts val="375"/>
              </a:spcBef>
              <a:spcAft>
                <a:spcPts val="0"/>
              </a:spcAft>
              <a:buClr>
                <a:schemeClr val="accent3"/>
              </a:buClr>
              <a:buFont typeface="Arial" panose="020B0604020202020204" pitchFamily="34" charset="0"/>
              <a:buNone/>
              <a:tabLst/>
              <a:defRPr sz="1350" b="0" i="0" kern="1200">
                <a:solidFill>
                  <a:schemeClr val="tx1"/>
                </a:solidFill>
                <a:latin typeface="Tisa Offc Serif Pro" panose="02010504030101020102" pitchFamily="2" charset="0"/>
                <a:ea typeface="+mn-ea"/>
                <a:cs typeface="+mn-cs"/>
              </a:defRPr>
            </a:lvl3pPr>
            <a:lvl4pPr marL="1028700" indent="0" algn="ctr"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None/>
              <a:tabLst/>
              <a:defRPr sz="1200" b="0" i="0" kern="1200">
                <a:solidFill>
                  <a:schemeClr val="tx1"/>
                </a:solidFill>
                <a:latin typeface="Tisa Offc Serif Pro" panose="02010504030101020102" pitchFamily="2" charset="0"/>
                <a:ea typeface="+mn-ea"/>
                <a:cs typeface="+mn-cs"/>
              </a:defRPr>
            </a:lvl4pPr>
            <a:lvl5pPr marL="1371600" indent="0" algn="ctr" defTabSz="685800" rtl="0" eaLnBrk="1" latinLnBrk="0" hangingPunct="1">
              <a:lnSpc>
                <a:spcPct val="100000"/>
              </a:lnSpc>
              <a:spcBef>
                <a:spcPts val="1200"/>
              </a:spcBef>
              <a:spcAft>
                <a:spcPts val="1200"/>
              </a:spcAft>
              <a:buFont typeface="System Font Regular"/>
              <a:buNone/>
              <a:defRPr sz="1200" b="0" i="1" kern="1200">
                <a:solidFill>
                  <a:schemeClr val="accent5"/>
                </a:solidFill>
                <a:latin typeface="Tisa Offc Serif Pro" panose="02010504030101020102" pitchFamily="2" charset="0"/>
                <a:ea typeface="+mn-ea"/>
                <a:cs typeface="+mn-cs"/>
              </a:defRPr>
            </a:lvl5pPr>
            <a:lvl6pPr marL="1714500" indent="0" algn="ctr" defTabSz="685800" rtl="0" eaLnBrk="1" latinLnBrk="0" hangingPunct="1">
              <a:lnSpc>
                <a:spcPct val="100000"/>
              </a:lnSpc>
              <a:spcBef>
                <a:spcPts val="375"/>
              </a:spcBef>
              <a:buFont typeface="System Font Regular"/>
              <a:buNone/>
              <a:defRPr sz="1200" b="0" i="0" kern="1200">
                <a:solidFill>
                  <a:schemeClr val="tx2"/>
                </a:solidFill>
                <a:latin typeface="Tisa Offc Serif Pro" panose="02010504030101020102" pitchFamily="2" charset="0"/>
                <a:ea typeface="+mn-ea"/>
                <a:cs typeface="+mn-cs"/>
              </a:defRPr>
            </a:lvl6pPr>
            <a:lvl7pPr marL="2057400" indent="0" algn="ctr" defTabSz="685800" rtl="0" eaLnBrk="1" latinLnBrk="0" hangingPunct="1">
              <a:lnSpc>
                <a:spcPct val="100000"/>
              </a:lnSpc>
              <a:spcBef>
                <a:spcPts val="375"/>
              </a:spcBef>
              <a:buClr>
                <a:srgbClr val="FED925"/>
              </a:buClr>
              <a:buSzPct val="90000"/>
              <a:buFont typeface=".Hiragino Kaku Gothic Interface W3"/>
              <a:buNone/>
              <a:defRPr sz="1200" b="0" i="0" kern="1200">
                <a:solidFill>
                  <a:schemeClr val="tx2"/>
                </a:solidFill>
                <a:latin typeface="Tisa Offc Serif Pro" panose="02010504030101020102" pitchFamily="2" charset="0"/>
                <a:ea typeface="+mn-ea"/>
                <a:cs typeface="+mn-cs"/>
              </a:defRPr>
            </a:lvl7pPr>
            <a:lvl8pPr marL="2400300" indent="0" algn="ctr" defTabSz="685800" rtl="0" eaLnBrk="1" latinLnBrk="0" hangingPunct="1">
              <a:lnSpc>
                <a:spcPct val="100000"/>
              </a:lnSpc>
              <a:spcBef>
                <a:spcPts val="375"/>
              </a:spcBef>
              <a:buClr>
                <a:schemeClr val="accent4"/>
              </a:buClr>
              <a:buSzPct val="110000"/>
              <a:buFont typeface="Courier New" panose="02070309020205020404" pitchFamily="49" charset="0"/>
              <a:buNone/>
              <a:defRPr sz="1200" b="0" i="0" kern="1200" spc="0">
                <a:solidFill>
                  <a:schemeClr val="tx2"/>
                </a:solidFill>
                <a:latin typeface="Tisa Offc Serif Pro" panose="02010504030101020102" pitchFamily="2" charset="0"/>
                <a:ea typeface="+mn-ea"/>
                <a:cs typeface="+mn-cs"/>
              </a:defRPr>
            </a:lvl8pPr>
            <a:lvl9pPr marL="2743200" indent="0" algn="ctr" defTabSz="685800" rtl="0" eaLnBrk="1" latinLnBrk="0" hangingPunct="1">
              <a:lnSpc>
                <a:spcPct val="100000"/>
              </a:lnSpc>
              <a:spcBef>
                <a:spcPts val="375"/>
              </a:spcBef>
              <a:buClr>
                <a:schemeClr val="accent5"/>
              </a:buClr>
              <a:buFont typeface="Orgon Slab Medium" panose="02000603000000020004" pitchFamily="50" charset="0"/>
              <a:buNone/>
              <a:defRPr sz="1200" b="0" i="0" kern="1200">
                <a:solidFill>
                  <a:schemeClr val="tx2"/>
                </a:solidFill>
                <a:latin typeface="Tisa Offc Serif Pro" panose="02010504030101020102" pitchFamily="2" charset="0"/>
                <a:ea typeface="+mn-ea"/>
                <a:cs typeface="+mn-cs"/>
              </a:defRPr>
            </a:lvl9pPr>
          </a:lstStyle>
          <a:p>
            <a:endParaRPr lang="en-US" dirty="0"/>
          </a:p>
        </p:txBody>
      </p:sp>
    </p:spTree>
    <p:extLst>
      <p:ext uri="{BB962C8B-B14F-4D97-AF65-F5344CB8AC3E}">
        <p14:creationId xmlns:p14="http://schemas.microsoft.com/office/powerpoint/2010/main" val="1550049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a:xfrm>
            <a:off x="393192" y="869951"/>
            <a:ext cx="8357616" cy="3443784"/>
          </a:xfrm>
        </p:spPr>
        <p:txBody>
          <a:bodyPr>
            <a:normAutofit/>
          </a:bodyPr>
          <a:lstStyle/>
          <a:p>
            <a:pPr lvl="1"/>
            <a:r>
              <a:rPr lang="en-US" dirty="0"/>
              <a:t>Follow Officers Instructions (Remain Calm)</a:t>
            </a:r>
          </a:p>
          <a:p>
            <a:pPr lvl="1"/>
            <a:r>
              <a:rPr lang="en-US" dirty="0"/>
              <a:t>Keep your hands visible at all times</a:t>
            </a:r>
          </a:p>
          <a:p>
            <a:pPr lvl="1"/>
            <a:r>
              <a:rPr lang="en-US" dirty="0"/>
              <a:t>Drop all items you are carrying and immediately raise your hands and spread your fingers</a:t>
            </a:r>
          </a:p>
          <a:p>
            <a:pPr lvl="1"/>
            <a:r>
              <a:rPr lang="en-US" dirty="0"/>
              <a:t>Avoid yelling or making quick movements towards officers</a:t>
            </a:r>
          </a:p>
          <a:p>
            <a:pPr lvl="1"/>
            <a:r>
              <a:rPr lang="en-US" dirty="0"/>
              <a:t>Don’t stop to ask Officers questions</a:t>
            </a:r>
          </a:p>
          <a:p>
            <a:pPr lvl="1"/>
            <a:endParaRPr lang="en-US" dirty="0"/>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a:xfrm>
            <a:off x="393192" y="285750"/>
            <a:ext cx="8357616" cy="450850"/>
          </a:xfrm>
        </p:spPr>
        <p:txBody>
          <a:bodyPr/>
          <a:lstStyle/>
          <a:p>
            <a:r>
              <a:rPr lang="en-US" dirty="0"/>
              <a:t>Encountering First Responders</a:t>
            </a:r>
          </a:p>
        </p:txBody>
      </p:sp>
      <p:sp>
        <p:nvSpPr>
          <p:cNvPr id="3" name="Subtitle 7">
            <a:extLst>
              <a:ext uri="{FF2B5EF4-FFF2-40B4-BE49-F238E27FC236}">
                <a16:creationId xmlns:a16="http://schemas.microsoft.com/office/drawing/2014/main" id="{F9936897-D3DA-9F83-19CC-98953A84AC7B}"/>
              </a:ext>
            </a:extLst>
          </p:cNvPr>
          <p:cNvSpPr>
            <a:spLocks noGrp="1"/>
          </p:cNvSpPr>
          <p:nvPr/>
        </p:nvSpPr>
        <p:spPr>
          <a:xfrm>
            <a:off x="512064" y="2324096"/>
            <a:ext cx="8119872" cy="495309"/>
          </a:xfrm>
          <a:prstGeom prst="rect">
            <a:avLst/>
          </a:prstGeom>
        </p:spPr>
        <p:txBody>
          <a:bodyPr vert="horz" lIns="0" tIns="0" rIns="0" bIns="0" rtlCol="0">
            <a:noAutofit/>
          </a:bodyPr>
          <a:lstStyle>
            <a:lvl1pPr marL="0" indent="0" algn="l" defTabSz="685800" rtl="0" eaLnBrk="1" latinLnBrk="0" hangingPunct="1">
              <a:lnSpc>
                <a:spcPct val="100000"/>
              </a:lnSpc>
              <a:spcBef>
                <a:spcPts val="300"/>
              </a:spcBef>
              <a:spcAft>
                <a:spcPts val="300"/>
              </a:spcAft>
              <a:buFont typeface="System Font Regular"/>
              <a:buNone/>
              <a:defRPr sz="2400" b="0" i="0" kern="1200">
                <a:solidFill>
                  <a:schemeClr val="accent6"/>
                </a:solidFill>
                <a:latin typeface="Franklin Gothic Medium" panose="020B0603020102020204" pitchFamily="34" charset="0"/>
                <a:ea typeface="+mn-ea"/>
                <a:cs typeface="+mn-cs"/>
              </a:defRPr>
            </a:lvl1pPr>
            <a:lvl2pPr marL="342900" indent="0" algn="ctr"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None/>
              <a:tabLst/>
              <a:defRPr sz="1500" b="0" i="0" kern="1200">
                <a:solidFill>
                  <a:schemeClr val="tx1"/>
                </a:solidFill>
                <a:latin typeface="Tisa Offc Serif Pro" panose="02010504030101020102" pitchFamily="2" charset="0"/>
                <a:ea typeface="+mn-ea"/>
                <a:cs typeface="+mn-cs"/>
              </a:defRPr>
            </a:lvl2pPr>
            <a:lvl3pPr marL="685800" indent="0" algn="ctr" defTabSz="685800" rtl="0" eaLnBrk="1" latinLnBrk="0" hangingPunct="1">
              <a:lnSpc>
                <a:spcPct val="100000"/>
              </a:lnSpc>
              <a:spcBef>
                <a:spcPts val="375"/>
              </a:spcBef>
              <a:spcAft>
                <a:spcPts val="0"/>
              </a:spcAft>
              <a:buClr>
                <a:schemeClr val="accent3"/>
              </a:buClr>
              <a:buFont typeface="Arial" panose="020B0604020202020204" pitchFamily="34" charset="0"/>
              <a:buNone/>
              <a:tabLst/>
              <a:defRPr sz="1350" b="0" i="0" kern="1200">
                <a:solidFill>
                  <a:schemeClr val="tx1"/>
                </a:solidFill>
                <a:latin typeface="Tisa Offc Serif Pro" panose="02010504030101020102" pitchFamily="2" charset="0"/>
                <a:ea typeface="+mn-ea"/>
                <a:cs typeface="+mn-cs"/>
              </a:defRPr>
            </a:lvl3pPr>
            <a:lvl4pPr marL="1028700" indent="0" algn="ctr"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None/>
              <a:tabLst/>
              <a:defRPr sz="1200" b="0" i="0" kern="1200">
                <a:solidFill>
                  <a:schemeClr val="tx1"/>
                </a:solidFill>
                <a:latin typeface="Tisa Offc Serif Pro" panose="02010504030101020102" pitchFamily="2" charset="0"/>
                <a:ea typeface="+mn-ea"/>
                <a:cs typeface="+mn-cs"/>
              </a:defRPr>
            </a:lvl4pPr>
            <a:lvl5pPr marL="1371600" indent="0" algn="ctr" defTabSz="685800" rtl="0" eaLnBrk="1" latinLnBrk="0" hangingPunct="1">
              <a:lnSpc>
                <a:spcPct val="100000"/>
              </a:lnSpc>
              <a:spcBef>
                <a:spcPts val="1200"/>
              </a:spcBef>
              <a:spcAft>
                <a:spcPts val="1200"/>
              </a:spcAft>
              <a:buFont typeface="System Font Regular"/>
              <a:buNone/>
              <a:defRPr sz="1200" b="0" i="1" kern="1200">
                <a:solidFill>
                  <a:schemeClr val="accent5"/>
                </a:solidFill>
                <a:latin typeface="Tisa Offc Serif Pro" panose="02010504030101020102" pitchFamily="2" charset="0"/>
                <a:ea typeface="+mn-ea"/>
                <a:cs typeface="+mn-cs"/>
              </a:defRPr>
            </a:lvl5pPr>
            <a:lvl6pPr marL="1714500" indent="0" algn="ctr" defTabSz="685800" rtl="0" eaLnBrk="1" latinLnBrk="0" hangingPunct="1">
              <a:lnSpc>
                <a:spcPct val="100000"/>
              </a:lnSpc>
              <a:spcBef>
                <a:spcPts val="375"/>
              </a:spcBef>
              <a:buFont typeface="System Font Regular"/>
              <a:buNone/>
              <a:defRPr sz="1200" b="0" i="0" kern="1200">
                <a:solidFill>
                  <a:schemeClr val="tx2"/>
                </a:solidFill>
                <a:latin typeface="Tisa Offc Serif Pro" panose="02010504030101020102" pitchFamily="2" charset="0"/>
                <a:ea typeface="+mn-ea"/>
                <a:cs typeface="+mn-cs"/>
              </a:defRPr>
            </a:lvl6pPr>
            <a:lvl7pPr marL="2057400" indent="0" algn="ctr" defTabSz="685800" rtl="0" eaLnBrk="1" latinLnBrk="0" hangingPunct="1">
              <a:lnSpc>
                <a:spcPct val="100000"/>
              </a:lnSpc>
              <a:spcBef>
                <a:spcPts val="375"/>
              </a:spcBef>
              <a:buClr>
                <a:srgbClr val="FED925"/>
              </a:buClr>
              <a:buSzPct val="90000"/>
              <a:buFont typeface=".Hiragino Kaku Gothic Interface W3"/>
              <a:buNone/>
              <a:defRPr sz="1200" b="0" i="0" kern="1200">
                <a:solidFill>
                  <a:schemeClr val="tx2"/>
                </a:solidFill>
                <a:latin typeface="Tisa Offc Serif Pro" panose="02010504030101020102" pitchFamily="2" charset="0"/>
                <a:ea typeface="+mn-ea"/>
                <a:cs typeface="+mn-cs"/>
              </a:defRPr>
            </a:lvl7pPr>
            <a:lvl8pPr marL="2400300" indent="0" algn="ctr" defTabSz="685800" rtl="0" eaLnBrk="1" latinLnBrk="0" hangingPunct="1">
              <a:lnSpc>
                <a:spcPct val="100000"/>
              </a:lnSpc>
              <a:spcBef>
                <a:spcPts val="375"/>
              </a:spcBef>
              <a:buClr>
                <a:schemeClr val="accent4"/>
              </a:buClr>
              <a:buSzPct val="110000"/>
              <a:buFont typeface="Courier New" panose="02070309020205020404" pitchFamily="49" charset="0"/>
              <a:buNone/>
              <a:defRPr sz="1200" b="0" i="0" kern="1200" spc="0">
                <a:solidFill>
                  <a:schemeClr val="tx2"/>
                </a:solidFill>
                <a:latin typeface="Tisa Offc Serif Pro" panose="02010504030101020102" pitchFamily="2" charset="0"/>
                <a:ea typeface="+mn-ea"/>
                <a:cs typeface="+mn-cs"/>
              </a:defRPr>
            </a:lvl8pPr>
            <a:lvl9pPr marL="2743200" indent="0" algn="ctr" defTabSz="685800" rtl="0" eaLnBrk="1" latinLnBrk="0" hangingPunct="1">
              <a:lnSpc>
                <a:spcPct val="100000"/>
              </a:lnSpc>
              <a:spcBef>
                <a:spcPts val="375"/>
              </a:spcBef>
              <a:buClr>
                <a:schemeClr val="accent5"/>
              </a:buClr>
              <a:buFont typeface="Orgon Slab Medium" panose="02000603000000020004" pitchFamily="50" charset="0"/>
              <a:buNone/>
              <a:defRPr sz="1200" b="0" i="0" kern="1200">
                <a:solidFill>
                  <a:schemeClr val="tx2"/>
                </a:solidFill>
                <a:latin typeface="Tisa Offc Serif Pro" panose="02010504030101020102" pitchFamily="2" charset="0"/>
                <a:ea typeface="+mn-ea"/>
                <a:cs typeface="+mn-cs"/>
              </a:defRPr>
            </a:lvl9pPr>
          </a:lstStyle>
          <a:p>
            <a:endParaRPr lang="en-US" dirty="0"/>
          </a:p>
        </p:txBody>
      </p:sp>
    </p:spTree>
    <p:extLst>
      <p:ext uri="{BB962C8B-B14F-4D97-AF65-F5344CB8AC3E}">
        <p14:creationId xmlns:p14="http://schemas.microsoft.com/office/powerpoint/2010/main" val="520257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a:xfrm>
            <a:off x="393192" y="228600"/>
            <a:ext cx="8357616" cy="4085135"/>
          </a:xfrm>
        </p:spPr>
        <p:txBody>
          <a:bodyPr>
            <a:normAutofit fontScale="77500" lnSpcReduction="20000"/>
          </a:bodyPr>
          <a:lstStyle/>
          <a:p>
            <a:r>
              <a:rPr lang="en-US" dirty="0"/>
              <a:t>In the event of active shooter, once information is received by the University Police, a mass notification message will be generated.   As much information as possible will be pushed out through the message.  Expect follow-up messages and when the situation is resolved an “all-clear” message will be sent.   </a:t>
            </a:r>
          </a:p>
          <a:p>
            <a:r>
              <a:rPr lang="en-US" dirty="0"/>
              <a:t>Remember, you could be the first person to see or hear the incident.  Call 911 and give as much information to the operator as possible.  Report your name, location, number of assailants, injuries (nature), and do not hang up.  </a:t>
            </a:r>
          </a:p>
          <a:p>
            <a:r>
              <a:rPr lang="en-US" dirty="0"/>
              <a:t>If you are in an office or classroom, you should follow the Run-Hide-Fight protocols.  If you can safely run from the situation than run, if you can’t run, find a room, secure the room, and hide, if faced with the perpetrator, you may find yourself in a position that you may have to fight.   Keep in mind that you may have to run, to hide or you may have to fight and then run and hide.   </a:t>
            </a:r>
          </a:p>
          <a:p>
            <a:pPr lvl="1"/>
            <a:endParaRPr lang="en-US" dirty="0"/>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3" name="Subtitle 7">
            <a:extLst>
              <a:ext uri="{FF2B5EF4-FFF2-40B4-BE49-F238E27FC236}">
                <a16:creationId xmlns:a16="http://schemas.microsoft.com/office/drawing/2014/main" id="{F9936897-D3DA-9F83-19CC-98953A84AC7B}"/>
              </a:ext>
            </a:extLst>
          </p:cNvPr>
          <p:cNvSpPr>
            <a:spLocks noGrp="1"/>
          </p:cNvSpPr>
          <p:nvPr/>
        </p:nvSpPr>
        <p:spPr>
          <a:xfrm>
            <a:off x="512064" y="2324096"/>
            <a:ext cx="8119872" cy="495309"/>
          </a:xfrm>
          <a:prstGeom prst="rect">
            <a:avLst/>
          </a:prstGeom>
        </p:spPr>
        <p:txBody>
          <a:bodyPr vert="horz" lIns="0" tIns="0" rIns="0" bIns="0" rtlCol="0">
            <a:noAutofit/>
          </a:bodyPr>
          <a:lstStyle>
            <a:lvl1pPr marL="0" indent="0" algn="l" defTabSz="685800" rtl="0" eaLnBrk="1" latinLnBrk="0" hangingPunct="1">
              <a:lnSpc>
                <a:spcPct val="100000"/>
              </a:lnSpc>
              <a:spcBef>
                <a:spcPts val="300"/>
              </a:spcBef>
              <a:spcAft>
                <a:spcPts val="300"/>
              </a:spcAft>
              <a:buFont typeface="System Font Regular"/>
              <a:buNone/>
              <a:defRPr sz="2400" b="0" i="0" kern="1200">
                <a:solidFill>
                  <a:schemeClr val="accent6"/>
                </a:solidFill>
                <a:latin typeface="Franklin Gothic Medium" panose="020B0603020102020204" pitchFamily="34" charset="0"/>
                <a:ea typeface="+mn-ea"/>
                <a:cs typeface="+mn-cs"/>
              </a:defRPr>
            </a:lvl1pPr>
            <a:lvl2pPr marL="342900" indent="0" algn="ctr"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None/>
              <a:tabLst/>
              <a:defRPr sz="1500" b="0" i="0" kern="1200">
                <a:solidFill>
                  <a:schemeClr val="tx1"/>
                </a:solidFill>
                <a:latin typeface="Tisa Offc Serif Pro" panose="02010504030101020102" pitchFamily="2" charset="0"/>
                <a:ea typeface="+mn-ea"/>
                <a:cs typeface="+mn-cs"/>
              </a:defRPr>
            </a:lvl2pPr>
            <a:lvl3pPr marL="685800" indent="0" algn="ctr" defTabSz="685800" rtl="0" eaLnBrk="1" latinLnBrk="0" hangingPunct="1">
              <a:lnSpc>
                <a:spcPct val="100000"/>
              </a:lnSpc>
              <a:spcBef>
                <a:spcPts val="375"/>
              </a:spcBef>
              <a:spcAft>
                <a:spcPts val="0"/>
              </a:spcAft>
              <a:buClr>
                <a:schemeClr val="accent3"/>
              </a:buClr>
              <a:buFont typeface="Arial" panose="020B0604020202020204" pitchFamily="34" charset="0"/>
              <a:buNone/>
              <a:tabLst/>
              <a:defRPr sz="1350" b="0" i="0" kern="1200">
                <a:solidFill>
                  <a:schemeClr val="tx1"/>
                </a:solidFill>
                <a:latin typeface="Tisa Offc Serif Pro" panose="02010504030101020102" pitchFamily="2" charset="0"/>
                <a:ea typeface="+mn-ea"/>
                <a:cs typeface="+mn-cs"/>
              </a:defRPr>
            </a:lvl3pPr>
            <a:lvl4pPr marL="1028700" indent="0" algn="ctr"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None/>
              <a:tabLst/>
              <a:defRPr sz="1200" b="0" i="0" kern="1200">
                <a:solidFill>
                  <a:schemeClr val="tx1"/>
                </a:solidFill>
                <a:latin typeface="Tisa Offc Serif Pro" panose="02010504030101020102" pitchFamily="2" charset="0"/>
                <a:ea typeface="+mn-ea"/>
                <a:cs typeface="+mn-cs"/>
              </a:defRPr>
            </a:lvl4pPr>
            <a:lvl5pPr marL="1371600" indent="0" algn="ctr" defTabSz="685800" rtl="0" eaLnBrk="1" latinLnBrk="0" hangingPunct="1">
              <a:lnSpc>
                <a:spcPct val="100000"/>
              </a:lnSpc>
              <a:spcBef>
                <a:spcPts val="1200"/>
              </a:spcBef>
              <a:spcAft>
                <a:spcPts val="1200"/>
              </a:spcAft>
              <a:buFont typeface="System Font Regular"/>
              <a:buNone/>
              <a:defRPr sz="1200" b="0" i="1" kern="1200">
                <a:solidFill>
                  <a:schemeClr val="accent5"/>
                </a:solidFill>
                <a:latin typeface="Tisa Offc Serif Pro" panose="02010504030101020102" pitchFamily="2" charset="0"/>
                <a:ea typeface="+mn-ea"/>
                <a:cs typeface="+mn-cs"/>
              </a:defRPr>
            </a:lvl5pPr>
            <a:lvl6pPr marL="1714500" indent="0" algn="ctr" defTabSz="685800" rtl="0" eaLnBrk="1" latinLnBrk="0" hangingPunct="1">
              <a:lnSpc>
                <a:spcPct val="100000"/>
              </a:lnSpc>
              <a:spcBef>
                <a:spcPts val="375"/>
              </a:spcBef>
              <a:buFont typeface="System Font Regular"/>
              <a:buNone/>
              <a:defRPr sz="1200" b="0" i="0" kern="1200">
                <a:solidFill>
                  <a:schemeClr val="tx2"/>
                </a:solidFill>
                <a:latin typeface="Tisa Offc Serif Pro" panose="02010504030101020102" pitchFamily="2" charset="0"/>
                <a:ea typeface="+mn-ea"/>
                <a:cs typeface="+mn-cs"/>
              </a:defRPr>
            </a:lvl6pPr>
            <a:lvl7pPr marL="2057400" indent="0" algn="ctr" defTabSz="685800" rtl="0" eaLnBrk="1" latinLnBrk="0" hangingPunct="1">
              <a:lnSpc>
                <a:spcPct val="100000"/>
              </a:lnSpc>
              <a:spcBef>
                <a:spcPts val="375"/>
              </a:spcBef>
              <a:buClr>
                <a:srgbClr val="FED925"/>
              </a:buClr>
              <a:buSzPct val="90000"/>
              <a:buFont typeface=".Hiragino Kaku Gothic Interface W3"/>
              <a:buNone/>
              <a:defRPr sz="1200" b="0" i="0" kern="1200">
                <a:solidFill>
                  <a:schemeClr val="tx2"/>
                </a:solidFill>
                <a:latin typeface="Tisa Offc Serif Pro" panose="02010504030101020102" pitchFamily="2" charset="0"/>
                <a:ea typeface="+mn-ea"/>
                <a:cs typeface="+mn-cs"/>
              </a:defRPr>
            </a:lvl7pPr>
            <a:lvl8pPr marL="2400300" indent="0" algn="ctr" defTabSz="685800" rtl="0" eaLnBrk="1" latinLnBrk="0" hangingPunct="1">
              <a:lnSpc>
                <a:spcPct val="100000"/>
              </a:lnSpc>
              <a:spcBef>
                <a:spcPts val="375"/>
              </a:spcBef>
              <a:buClr>
                <a:schemeClr val="accent4"/>
              </a:buClr>
              <a:buSzPct val="110000"/>
              <a:buFont typeface="Courier New" panose="02070309020205020404" pitchFamily="49" charset="0"/>
              <a:buNone/>
              <a:defRPr sz="1200" b="0" i="0" kern="1200" spc="0">
                <a:solidFill>
                  <a:schemeClr val="tx2"/>
                </a:solidFill>
                <a:latin typeface="Tisa Offc Serif Pro" panose="02010504030101020102" pitchFamily="2" charset="0"/>
                <a:ea typeface="+mn-ea"/>
                <a:cs typeface="+mn-cs"/>
              </a:defRPr>
            </a:lvl8pPr>
            <a:lvl9pPr marL="2743200" indent="0" algn="ctr" defTabSz="685800" rtl="0" eaLnBrk="1" latinLnBrk="0" hangingPunct="1">
              <a:lnSpc>
                <a:spcPct val="100000"/>
              </a:lnSpc>
              <a:spcBef>
                <a:spcPts val="375"/>
              </a:spcBef>
              <a:buClr>
                <a:schemeClr val="accent5"/>
              </a:buClr>
              <a:buFont typeface="Orgon Slab Medium" panose="02000603000000020004" pitchFamily="50" charset="0"/>
              <a:buNone/>
              <a:defRPr sz="1200" b="0" i="0" kern="1200">
                <a:solidFill>
                  <a:schemeClr val="tx2"/>
                </a:solidFill>
                <a:latin typeface="Tisa Offc Serif Pro" panose="02010504030101020102" pitchFamily="2" charset="0"/>
                <a:ea typeface="+mn-ea"/>
                <a:cs typeface="+mn-cs"/>
              </a:defRPr>
            </a:lvl9pPr>
          </a:lstStyle>
          <a:p>
            <a:endParaRPr lang="en-US" dirty="0"/>
          </a:p>
        </p:txBody>
      </p:sp>
    </p:spTree>
    <p:extLst>
      <p:ext uri="{BB962C8B-B14F-4D97-AF65-F5344CB8AC3E}">
        <p14:creationId xmlns:p14="http://schemas.microsoft.com/office/powerpoint/2010/main" val="3154276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a:xfrm>
            <a:off x="393192" y="228600"/>
            <a:ext cx="8357616" cy="4085135"/>
          </a:xfrm>
        </p:spPr>
        <p:txBody>
          <a:bodyPr>
            <a:normAutofit fontScale="85000" lnSpcReduction="10000"/>
          </a:bodyPr>
          <a:lstStyle/>
          <a:p>
            <a:r>
              <a:rPr lang="en-US" dirty="0"/>
              <a:t>There is no cookie-cutter answer for what to do in the event of an active shooter.   Following the Run-Hide-Fight procedure will push you to follow the safest actions.  Stay alert and aware of cover.   </a:t>
            </a:r>
          </a:p>
          <a:p>
            <a:r>
              <a:rPr lang="en-US" dirty="0"/>
              <a:t>As a building coordinator people will be likely looking to you for advice, similar to other emergencies, it is very important that you stay as calm as possible and provide the best direction you can based on the information that you know.   </a:t>
            </a:r>
          </a:p>
          <a:p>
            <a:r>
              <a:rPr lang="en-US" dirty="0"/>
              <a:t>The RAVE Guardian App is a free App that the University has purchased.  You can text the University Police or use a button on the App to call 911.  </a:t>
            </a:r>
          </a:p>
          <a:p>
            <a:r>
              <a:rPr lang="en-US" dirty="0"/>
              <a:t>The University has numerous cameras in place. The University Police share the views with the Rolla 911 call-center.  </a:t>
            </a:r>
          </a:p>
          <a:p>
            <a:pPr lvl="1"/>
            <a:endParaRPr lang="en-US" dirty="0"/>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3" name="Subtitle 7">
            <a:extLst>
              <a:ext uri="{FF2B5EF4-FFF2-40B4-BE49-F238E27FC236}">
                <a16:creationId xmlns:a16="http://schemas.microsoft.com/office/drawing/2014/main" id="{F9936897-D3DA-9F83-19CC-98953A84AC7B}"/>
              </a:ext>
            </a:extLst>
          </p:cNvPr>
          <p:cNvSpPr>
            <a:spLocks noGrp="1"/>
          </p:cNvSpPr>
          <p:nvPr/>
        </p:nvSpPr>
        <p:spPr>
          <a:xfrm>
            <a:off x="512064" y="2324096"/>
            <a:ext cx="8119872" cy="495309"/>
          </a:xfrm>
          <a:prstGeom prst="rect">
            <a:avLst/>
          </a:prstGeom>
        </p:spPr>
        <p:txBody>
          <a:bodyPr vert="horz" lIns="0" tIns="0" rIns="0" bIns="0" rtlCol="0">
            <a:noAutofit/>
          </a:bodyPr>
          <a:lstStyle>
            <a:lvl1pPr marL="0" indent="0" algn="l" defTabSz="685800" rtl="0" eaLnBrk="1" latinLnBrk="0" hangingPunct="1">
              <a:lnSpc>
                <a:spcPct val="100000"/>
              </a:lnSpc>
              <a:spcBef>
                <a:spcPts val="300"/>
              </a:spcBef>
              <a:spcAft>
                <a:spcPts val="300"/>
              </a:spcAft>
              <a:buFont typeface="System Font Regular"/>
              <a:buNone/>
              <a:defRPr sz="2400" b="0" i="0" kern="1200">
                <a:solidFill>
                  <a:schemeClr val="accent6"/>
                </a:solidFill>
                <a:latin typeface="Franklin Gothic Medium" panose="020B0603020102020204" pitchFamily="34" charset="0"/>
                <a:ea typeface="+mn-ea"/>
                <a:cs typeface="+mn-cs"/>
              </a:defRPr>
            </a:lvl1pPr>
            <a:lvl2pPr marL="342900" indent="0" algn="ctr"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None/>
              <a:tabLst/>
              <a:defRPr sz="1500" b="0" i="0" kern="1200">
                <a:solidFill>
                  <a:schemeClr val="tx1"/>
                </a:solidFill>
                <a:latin typeface="Tisa Offc Serif Pro" panose="02010504030101020102" pitchFamily="2" charset="0"/>
                <a:ea typeface="+mn-ea"/>
                <a:cs typeface="+mn-cs"/>
              </a:defRPr>
            </a:lvl2pPr>
            <a:lvl3pPr marL="685800" indent="0" algn="ctr" defTabSz="685800" rtl="0" eaLnBrk="1" latinLnBrk="0" hangingPunct="1">
              <a:lnSpc>
                <a:spcPct val="100000"/>
              </a:lnSpc>
              <a:spcBef>
                <a:spcPts val="375"/>
              </a:spcBef>
              <a:spcAft>
                <a:spcPts val="0"/>
              </a:spcAft>
              <a:buClr>
                <a:schemeClr val="accent3"/>
              </a:buClr>
              <a:buFont typeface="Arial" panose="020B0604020202020204" pitchFamily="34" charset="0"/>
              <a:buNone/>
              <a:tabLst/>
              <a:defRPr sz="1350" b="0" i="0" kern="1200">
                <a:solidFill>
                  <a:schemeClr val="tx1"/>
                </a:solidFill>
                <a:latin typeface="Tisa Offc Serif Pro" panose="02010504030101020102" pitchFamily="2" charset="0"/>
                <a:ea typeface="+mn-ea"/>
                <a:cs typeface="+mn-cs"/>
              </a:defRPr>
            </a:lvl3pPr>
            <a:lvl4pPr marL="1028700" indent="0" algn="ctr"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None/>
              <a:tabLst/>
              <a:defRPr sz="1200" b="0" i="0" kern="1200">
                <a:solidFill>
                  <a:schemeClr val="tx1"/>
                </a:solidFill>
                <a:latin typeface="Tisa Offc Serif Pro" panose="02010504030101020102" pitchFamily="2" charset="0"/>
                <a:ea typeface="+mn-ea"/>
                <a:cs typeface="+mn-cs"/>
              </a:defRPr>
            </a:lvl4pPr>
            <a:lvl5pPr marL="1371600" indent="0" algn="ctr" defTabSz="685800" rtl="0" eaLnBrk="1" latinLnBrk="0" hangingPunct="1">
              <a:lnSpc>
                <a:spcPct val="100000"/>
              </a:lnSpc>
              <a:spcBef>
                <a:spcPts val="1200"/>
              </a:spcBef>
              <a:spcAft>
                <a:spcPts val="1200"/>
              </a:spcAft>
              <a:buFont typeface="System Font Regular"/>
              <a:buNone/>
              <a:defRPr sz="1200" b="0" i="1" kern="1200">
                <a:solidFill>
                  <a:schemeClr val="accent5"/>
                </a:solidFill>
                <a:latin typeface="Tisa Offc Serif Pro" panose="02010504030101020102" pitchFamily="2" charset="0"/>
                <a:ea typeface="+mn-ea"/>
                <a:cs typeface="+mn-cs"/>
              </a:defRPr>
            </a:lvl5pPr>
            <a:lvl6pPr marL="1714500" indent="0" algn="ctr" defTabSz="685800" rtl="0" eaLnBrk="1" latinLnBrk="0" hangingPunct="1">
              <a:lnSpc>
                <a:spcPct val="100000"/>
              </a:lnSpc>
              <a:spcBef>
                <a:spcPts val="375"/>
              </a:spcBef>
              <a:buFont typeface="System Font Regular"/>
              <a:buNone/>
              <a:defRPr sz="1200" b="0" i="0" kern="1200">
                <a:solidFill>
                  <a:schemeClr val="tx2"/>
                </a:solidFill>
                <a:latin typeface="Tisa Offc Serif Pro" panose="02010504030101020102" pitchFamily="2" charset="0"/>
                <a:ea typeface="+mn-ea"/>
                <a:cs typeface="+mn-cs"/>
              </a:defRPr>
            </a:lvl6pPr>
            <a:lvl7pPr marL="2057400" indent="0" algn="ctr" defTabSz="685800" rtl="0" eaLnBrk="1" latinLnBrk="0" hangingPunct="1">
              <a:lnSpc>
                <a:spcPct val="100000"/>
              </a:lnSpc>
              <a:spcBef>
                <a:spcPts val="375"/>
              </a:spcBef>
              <a:buClr>
                <a:srgbClr val="FED925"/>
              </a:buClr>
              <a:buSzPct val="90000"/>
              <a:buFont typeface=".Hiragino Kaku Gothic Interface W3"/>
              <a:buNone/>
              <a:defRPr sz="1200" b="0" i="0" kern="1200">
                <a:solidFill>
                  <a:schemeClr val="tx2"/>
                </a:solidFill>
                <a:latin typeface="Tisa Offc Serif Pro" panose="02010504030101020102" pitchFamily="2" charset="0"/>
                <a:ea typeface="+mn-ea"/>
                <a:cs typeface="+mn-cs"/>
              </a:defRPr>
            </a:lvl7pPr>
            <a:lvl8pPr marL="2400300" indent="0" algn="ctr" defTabSz="685800" rtl="0" eaLnBrk="1" latinLnBrk="0" hangingPunct="1">
              <a:lnSpc>
                <a:spcPct val="100000"/>
              </a:lnSpc>
              <a:spcBef>
                <a:spcPts val="375"/>
              </a:spcBef>
              <a:buClr>
                <a:schemeClr val="accent4"/>
              </a:buClr>
              <a:buSzPct val="110000"/>
              <a:buFont typeface="Courier New" panose="02070309020205020404" pitchFamily="49" charset="0"/>
              <a:buNone/>
              <a:defRPr sz="1200" b="0" i="0" kern="1200" spc="0">
                <a:solidFill>
                  <a:schemeClr val="tx2"/>
                </a:solidFill>
                <a:latin typeface="Tisa Offc Serif Pro" panose="02010504030101020102" pitchFamily="2" charset="0"/>
                <a:ea typeface="+mn-ea"/>
                <a:cs typeface="+mn-cs"/>
              </a:defRPr>
            </a:lvl8pPr>
            <a:lvl9pPr marL="2743200" indent="0" algn="ctr" defTabSz="685800" rtl="0" eaLnBrk="1" latinLnBrk="0" hangingPunct="1">
              <a:lnSpc>
                <a:spcPct val="100000"/>
              </a:lnSpc>
              <a:spcBef>
                <a:spcPts val="375"/>
              </a:spcBef>
              <a:buClr>
                <a:schemeClr val="accent5"/>
              </a:buClr>
              <a:buFont typeface="Orgon Slab Medium" panose="02000603000000020004" pitchFamily="50" charset="0"/>
              <a:buNone/>
              <a:defRPr sz="1200" b="0" i="0" kern="1200">
                <a:solidFill>
                  <a:schemeClr val="tx2"/>
                </a:solidFill>
                <a:latin typeface="Tisa Offc Serif Pro" panose="02010504030101020102" pitchFamily="2" charset="0"/>
                <a:ea typeface="+mn-ea"/>
                <a:cs typeface="+mn-cs"/>
              </a:defRPr>
            </a:lvl9pPr>
          </a:lstStyle>
          <a:p>
            <a:endParaRPr lang="en-US" dirty="0"/>
          </a:p>
        </p:txBody>
      </p:sp>
    </p:spTree>
    <p:extLst>
      <p:ext uri="{BB962C8B-B14F-4D97-AF65-F5344CB8AC3E}">
        <p14:creationId xmlns:p14="http://schemas.microsoft.com/office/powerpoint/2010/main" val="3748636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a:xfrm>
            <a:off x="393192" y="869951"/>
            <a:ext cx="8357616" cy="3443784"/>
          </a:xfrm>
        </p:spPr>
        <p:txBody>
          <a:bodyPr>
            <a:normAutofit/>
          </a:bodyPr>
          <a:lstStyle/>
          <a:p>
            <a:pPr lvl="1"/>
            <a:endParaRPr lang="en-US" dirty="0"/>
          </a:p>
          <a:p>
            <a:pPr lvl="1" algn="ctr"/>
            <a:r>
              <a:rPr lang="en-US" dirty="0">
                <a:hlinkClick r:id="rId2"/>
              </a:rPr>
              <a:t>https://www.youtube.com/watch?v=BPQpj_k_Fl4</a:t>
            </a:r>
            <a:endParaRPr lang="en-US" dirty="0"/>
          </a:p>
          <a:p>
            <a:pPr lvl="1" algn="ctr"/>
            <a:endParaRPr lang="en-US" dirty="0"/>
          </a:p>
          <a:p>
            <a:pPr lvl="1"/>
            <a:endParaRPr lang="en-US" dirty="0"/>
          </a:p>
          <a:p>
            <a:pPr lvl="1"/>
            <a:endParaRPr lang="en-US" dirty="0"/>
          </a:p>
          <a:p>
            <a:pPr marL="7937" lvl="1" indent="0" algn="ctr">
              <a:buNone/>
            </a:pPr>
            <a:endParaRPr lang="en-US" dirty="0"/>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a:xfrm>
            <a:off x="393192" y="285750"/>
            <a:ext cx="8357616" cy="450850"/>
          </a:xfrm>
        </p:spPr>
        <p:txBody>
          <a:bodyPr/>
          <a:lstStyle/>
          <a:p>
            <a:r>
              <a:rPr lang="en-US" dirty="0"/>
              <a:t>Run, Hide, Fight – Surviving an Active Shooter Event</a:t>
            </a:r>
          </a:p>
        </p:txBody>
      </p:sp>
      <p:sp>
        <p:nvSpPr>
          <p:cNvPr id="3" name="Subtitle 7">
            <a:extLst>
              <a:ext uri="{FF2B5EF4-FFF2-40B4-BE49-F238E27FC236}">
                <a16:creationId xmlns:a16="http://schemas.microsoft.com/office/drawing/2014/main" id="{F9936897-D3DA-9F83-19CC-98953A84AC7B}"/>
              </a:ext>
            </a:extLst>
          </p:cNvPr>
          <p:cNvSpPr>
            <a:spLocks noGrp="1"/>
          </p:cNvSpPr>
          <p:nvPr/>
        </p:nvSpPr>
        <p:spPr>
          <a:xfrm>
            <a:off x="512064" y="2324096"/>
            <a:ext cx="8119872" cy="495309"/>
          </a:xfrm>
          <a:prstGeom prst="rect">
            <a:avLst/>
          </a:prstGeom>
        </p:spPr>
        <p:txBody>
          <a:bodyPr vert="horz" lIns="0" tIns="0" rIns="0" bIns="0" rtlCol="0">
            <a:noAutofit/>
          </a:bodyPr>
          <a:lstStyle>
            <a:lvl1pPr marL="0" indent="0" algn="l" defTabSz="685800" rtl="0" eaLnBrk="1" latinLnBrk="0" hangingPunct="1">
              <a:lnSpc>
                <a:spcPct val="100000"/>
              </a:lnSpc>
              <a:spcBef>
                <a:spcPts val="300"/>
              </a:spcBef>
              <a:spcAft>
                <a:spcPts val="300"/>
              </a:spcAft>
              <a:buFont typeface="System Font Regular"/>
              <a:buNone/>
              <a:defRPr sz="2400" b="0" i="0" kern="1200">
                <a:solidFill>
                  <a:schemeClr val="accent6"/>
                </a:solidFill>
                <a:latin typeface="Franklin Gothic Medium" panose="020B0603020102020204" pitchFamily="34" charset="0"/>
                <a:ea typeface="+mn-ea"/>
                <a:cs typeface="+mn-cs"/>
              </a:defRPr>
            </a:lvl1pPr>
            <a:lvl2pPr marL="342900" indent="0" algn="ctr"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None/>
              <a:tabLst/>
              <a:defRPr sz="1500" b="0" i="0" kern="1200">
                <a:solidFill>
                  <a:schemeClr val="tx1"/>
                </a:solidFill>
                <a:latin typeface="Tisa Offc Serif Pro" panose="02010504030101020102" pitchFamily="2" charset="0"/>
                <a:ea typeface="+mn-ea"/>
                <a:cs typeface="+mn-cs"/>
              </a:defRPr>
            </a:lvl2pPr>
            <a:lvl3pPr marL="685800" indent="0" algn="ctr" defTabSz="685800" rtl="0" eaLnBrk="1" latinLnBrk="0" hangingPunct="1">
              <a:lnSpc>
                <a:spcPct val="100000"/>
              </a:lnSpc>
              <a:spcBef>
                <a:spcPts val="375"/>
              </a:spcBef>
              <a:spcAft>
                <a:spcPts val="0"/>
              </a:spcAft>
              <a:buClr>
                <a:schemeClr val="accent3"/>
              </a:buClr>
              <a:buFont typeface="Arial" panose="020B0604020202020204" pitchFamily="34" charset="0"/>
              <a:buNone/>
              <a:tabLst/>
              <a:defRPr sz="1350" b="0" i="0" kern="1200">
                <a:solidFill>
                  <a:schemeClr val="tx1"/>
                </a:solidFill>
                <a:latin typeface="Tisa Offc Serif Pro" panose="02010504030101020102" pitchFamily="2" charset="0"/>
                <a:ea typeface="+mn-ea"/>
                <a:cs typeface="+mn-cs"/>
              </a:defRPr>
            </a:lvl3pPr>
            <a:lvl4pPr marL="1028700" indent="0" algn="ctr"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None/>
              <a:tabLst/>
              <a:defRPr sz="1200" b="0" i="0" kern="1200">
                <a:solidFill>
                  <a:schemeClr val="tx1"/>
                </a:solidFill>
                <a:latin typeface="Tisa Offc Serif Pro" panose="02010504030101020102" pitchFamily="2" charset="0"/>
                <a:ea typeface="+mn-ea"/>
                <a:cs typeface="+mn-cs"/>
              </a:defRPr>
            </a:lvl4pPr>
            <a:lvl5pPr marL="1371600" indent="0" algn="ctr" defTabSz="685800" rtl="0" eaLnBrk="1" latinLnBrk="0" hangingPunct="1">
              <a:lnSpc>
                <a:spcPct val="100000"/>
              </a:lnSpc>
              <a:spcBef>
                <a:spcPts val="1200"/>
              </a:spcBef>
              <a:spcAft>
                <a:spcPts val="1200"/>
              </a:spcAft>
              <a:buFont typeface="System Font Regular"/>
              <a:buNone/>
              <a:defRPr sz="1200" b="0" i="1" kern="1200">
                <a:solidFill>
                  <a:schemeClr val="accent5"/>
                </a:solidFill>
                <a:latin typeface="Tisa Offc Serif Pro" panose="02010504030101020102" pitchFamily="2" charset="0"/>
                <a:ea typeface="+mn-ea"/>
                <a:cs typeface="+mn-cs"/>
              </a:defRPr>
            </a:lvl5pPr>
            <a:lvl6pPr marL="1714500" indent="0" algn="ctr" defTabSz="685800" rtl="0" eaLnBrk="1" latinLnBrk="0" hangingPunct="1">
              <a:lnSpc>
                <a:spcPct val="100000"/>
              </a:lnSpc>
              <a:spcBef>
                <a:spcPts val="375"/>
              </a:spcBef>
              <a:buFont typeface="System Font Regular"/>
              <a:buNone/>
              <a:defRPr sz="1200" b="0" i="0" kern="1200">
                <a:solidFill>
                  <a:schemeClr val="tx2"/>
                </a:solidFill>
                <a:latin typeface="Tisa Offc Serif Pro" panose="02010504030101020102" pitchFamily="2" charset="0"/>
                <a:ea typeface="+mn-ea"/>
                <a:cs typeface="+mn-cs"/>
              </a:defRPr>
            </a:lvl6pPr>
            <a:lvl7pPr marL="2057400" indent="0" algn="ctr" defTabSz="685800" rtl="0" eaLnBrk="1" latinLnBrk="0" hangingPunct="1">
              <a:lnSpc>
                <a:spcPct val="100000"/>
              </a:lnSpc>
              <a:spcBef>
                <a:spcPts val="375"/>
              </a:spcBef>
              <a:buClr>
                <a:srgbClr val="FED925"/>
              </a:buClr>
              <a:buSzPct val="90000"/>
              <a:buFont typeface=".Hiragino Kaku Gothic Interface W3"/>
              <a:buNone/>
              <a:defRPr sz="1200" b="0" i="0" kern="1200">
                <a:solidFill>
                  <a:schemeClr val="tx2"/>
                </a:solidFill>
                <a:latin typeface="Tisa Offc Serif Pro" panose="02010504030101020102" pitchFamily="2" charset="0"/>
                <a:ea typeface="+mn-ea"/>
                <a:cs typeface="+mn-cs"/>
              </a:defRPr>
            </a:lvl7pPr>
            <a:lvl8pPr marL="2400300" indent="0" algn="ctr" defTabSz="685800" rtl="0" eaLnBrk="1" latinLnBrk="0" hangingPunct="1">
              <a:lnSpc>
                <a:spcPct val="100000"/>
              </a:lnSpc>
              <a:spcBef>
                <a:spcPts val="375"/>
              </a:spcBef>
              <a:buClr>
                <a:schemeClr val="accent4"/>
              </a:buClr>
              <a:buSzPct val="110000"/>
              <a:buFont typeface="Courier New" panose="02070309020205020404" pitchFamily="49" charset="0"/>
              <a:buNone/>
              <a:defRPr sz="1200" b="0" i="0" kern="1200" spc="0">
                <a:solidFill>
                  <a:schemeClr val="tx2"/>
                </a:solidFill>
                <a:latin typeface="Tisa Offc Serif Pro" panose="02010504030101020102" pitchFamily="2" charset="0"/>
                <a:ea typeface="+mn-ea"/>
                <a:cs typeface="+mn-cs"/>
              </a:defRPr>
            </a:lvl8pPr>
            <a:lvl9pPr marL="2743200" indent="0" algn="ctr" defTabSz="685800" rtl="0" eaLnBrk="1" latinLnBrk="0" hangingPunct="1">
              <a:lnSpc>
                <a:spcPct val="100000"/>
              </a:lnSpc>
              <a:spcBef>
                <a:spcPts val="375"/>
              </a:spcBef>
              <a:buClr>
                <a:schemeClr val="accent5"/>
              </a:buClr>
              <a:buFont typeface="Orgon Slab Medium" panose="02000603000000020004" pitchFamily="50" charset="0"/>
              <a:buNone/>
              <a:defRPr sz="1200" b="0" i="0" kern="1200">
                <a:solidFill>
                  <a:schemeClr val="tx2"/>
                </a:solidFill>
                <a:latin typeface="Tisa Offc Serif Pro" panose="02010504030101020102" pitchFamily="2" charset="0"/>
                <a:ea typeface="+mn-ea"/>
                <a:cs typeface="+mn-cs"/>
              </a:defRPr>
            </a:lvl9pPr>
          </a:lstStyle>
          <a:p>
            <a:endParaRPr lang="en-US" dirty="0"/>
          </a:p>
        </p:txBody>
      </p:sp>
      <p:pic>
        <p:nvPicPr>
          <p:cNvPr id="4" name="BPQpj_k_Fl4">
            <a:extLst>
              <a:ext uri="{FF2B5EF4-FFF2-40B4-BE49-F238E27FC236}">
                <a16:creationId xmlns:a16="http://schemas.microsoft.com/office/drawing/2014/main" id="{AEDD829D-215C-3CAE-A163-973683179934}"/>
              </a:ext>
            </a:extLst>
          </p:cNvPr>
          <p:cNvPicPr>
            <a:picLocks noRot="1" noChangeAspect="1"/>
          </p:cNvPicPr>
          <p:nvPr/>
        </p:nvPicPr>
        <p:blipFill>
          <a:blip r:embed="rId3"/>
          <a:stretch>
            <a:fillRect/>
          </a:stretch>
        </p:blipFill>
        <p:spPr>
          <a:xfrm>
            <a:off x="1651000" y="1704975"/>
            <a:ext cx="6130925" cy="2742111"/>
          </a:xfrm>
          <a:prstGeom prst="rect">
            <a:avLst/>
          </a:prstGeom>
        </p:spPr>
      </p:pic>
    </p:spTree>
    <p:extLst>
      <p:ext uri="{BB962C8B-B14F-4D97-AF65-F5344CB8AC3E}">
        <p14:creationId xmlns:p14="http://schemas.microsoft.com/office/powerpoint/2010/main" val="2876262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a:xfrm>
            <a:off x="393192" y="869951"/>
            <a:ext cx="8357616" cy="3443784"/>
          </a:xfrm>
        </p:spPr>
        <p:txBody>
          <a:bodyPr/>
          <a:lstStyle/>
          <a:p>
            <a:pPr lvl="1"/>
            <a:r>
              <a:rPr lang="en-US" dirty="0"/>
              <a:t>This is a volunteer position.  If you are not interested in being a building coordinator, please let the University Police Department know as soon as possible.</a:t>
            </a:r>
          </a:p>
          <a:p>
            <a:pPr lvl="1"/>
            <a:r>
              <a:rPr lang="en-US" dirty="0"/>
              <a:t>The Building Coordinator is interested in the safety and security of their respective building and are willing to take on the role to help the building occupants with training needs and in emergency situations.</a:t>
            </a:r>
          </a:p>
          <a:p>
            <a:pPr lvl="1"/>
            <a:r>
              <a:rPr lang="en-US" dirty="0"/>
              <a:t>The Building Coordinator is a very important partner of the University Police Department and serves as a liaison between the respective building at the University Police Department. </a:t>
            </a:r>
          </a:p>
          <a:p>
            <a:pPr lvl="1"/>
            <a:endParaRPr lang="en-US" dirty="0"/>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a:xfrm>
            <a:off x="393192" y="285750"/>
            <a:ext cx="8357616" cy="450850"/>
          </a:xfrm>
        </p:spPr>
        <p:txBody>
          <a:bodyPr/>
          <a:lstStyle/>
          <a:p>
            <a:r>
              <a:rPr lang="en-US" dirty="0"/>
              <a:t>Building Coordinators</a:t>
            </a:r>
          </a:p>
        </p:txBody>
      </p:sp>
    </p:spTree>
    <p:extLst>
      <p:ext uri="{BB962C8B-B14F-4D97-AF65-F5344CB8AC3E}">
        <p14:creationId xmlns:p14="http://schemas.microsoft.com/office/powerpoint/2010/main" val="3157815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a:xfrm>
            <a:off x="393192" y="869951"/>
            <a:ext cx="8357616" cy="1536699"/>
          </a:xfrm>
        </p:spPr>
        <p:txBody>
          <a:bodyPr>
            <a:normAutofit lnSpcReduction="10000"/>
          </a:bodyPr>
          <a:lstStyle/>
          <a:p>
            <a:pPr lvl="1"/>
            <a:r>
              <a:rPr lang="en-US" dirty="0"/>
              <a:t>Bring bottled water and any foods that are non-perishable</a:t>
            </a:r>
          </a:p>
          <a:p>
            <a:pPr lvl="1"/>
            <a:r>
              <a:rPr lang="en-US" dirty="0"/>
              <a:t>Bring prescriptions medication and a first aid kit if available</a:t>
            </a:r>
          </a:p>
          <a:p>
            <a:pPr lvl="1"/>
            <a:r>
              <a:rPr lang="en-US" dirty="0"/>
              <a:t>Bring duct tape, plastic bags, cell phone</a:t>
            </a:r>
          </a:p>
          <a:p>
            <a:pPr lvl="1"/>
            <a:r>
              <a:rPr lang="en-US" dirty="0"/>
              <a:t>Once the door is closed, secure and maintain room integrity</a:t>
            </a:r>
          </a:p>
          <a:p>
            <a:pPr lvl="1"/>
            <a:endParaRPr lang="en-US" dirty="0"/>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a:xfrm>
            <a:off x="393192" y="285750"/>
            <a:ext cx="8357616" cy="450850"/>
          </a:xfrm>
        </p:spPr>
        <p:txBody>
          <a:bodyPr/>
          <a:lstStyle/>
          <a:p>
            <a:r>
              <a:rPr lang="en-US" dirty="0"/>
              <a:t>Shelter In Place for a Hazmat release into the Environment</a:t>
            </a:r>
          </a:p>
        </p:txBody>
      </p:sp>
      <p:sp>
        <p:nvSpPr>
          <p:cNvPr id="3" name="Subtitle 7">
            <a:extLst>
              <a:ext uri="{FF2B5EF4-FFF2-40B4-BE49-F238E27FC236}">
                <a16:creationId xmlns:a16="http://schemas.microsoft.com/office/drawing/2014/main" id="{F9936897-D3DA-9F83-19CC-98953A84AC7B}"/>
              </a:ext>
            </a:extLst>
          </p:cNvPr>
          <p:cNvSpPr>
            <a:spLocks noGrp="1"/>
          </p:cNvSpPr>
          <p:nvPr/>
        </p:nvSpPr>
        <p:spPr>
          <a:xfrm>
            <a:off x="512064" y="2324096"/>
            <a:ext cx="8119872" cy="495309"/>
          </a:xfrm>
          <a:prstGeom prst="rect">
            <a:avLst/>
          </a:prstGeom>
        </p:spPr>
        <p:txBody>
          <a:bodyPr vert="horz" lIns="0" tIns="0" rIns="0" bIns="0" rtlCol="0">
            <a:noAutofit/>
          </a:bodyPr>
          <a:lstStyle>
            <a:lvl1pPr marL="0" indent="0" algn="l" defTabSz="685800" rtl="0" eaLnBrk="1" latinLnBrk="0" hangingPunct="1">
              <a:lnSpc>
                <a:spcPct val="100000"/>
              </a:lnSpc>
              <a:spcBef>
                <a:spcPts val="300"/>
              </a:spcBef>
              <a:spcAft>
                <a:spcPts val="300"/>
              </a:spcAft>
              <a:buFont typeface="System Font Regular"/>
              <a:buNone/>
              <a:defRPr sz="2400" b="0" i="0" kern="1200">
                <a:solidFill>
                  <a:schemeClr val="accent6"/>
                </a:solidFill>
                <a:latin typeface="Franklin Gothic Medium" panose="020B0603020102020204" pitchFamily="34" charset="0"/>
                <a:ea typeface="+mn-ea"/>
                <a:cs typeface="+mn-cs"/>
              </a:defRPr>
            </a:lvl1pPr>
            <a:lvl2pPr marL="342900" indent="0" algn="ctr"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None/>
              <a:tabLst/>
              <a:defRPr sz="1500" b="0" i="0" kern="1200">
                <a:solidFill>
                  <a:schemeClr val="tx1"/>
                </a:solidFill>
                <a:latin typeface="Tisa Offc Serif Pro" panose="02010504030101020102" pitchFamily="2" charset="0"/>
                <a:ea typeface="+mn-ea"/>
                <a:cs typeface="+mn-cs"/>
              </a:defRPr>
            </a:lvl2pPr>
            <a:lvl3pPr marL="685800" indent="0" algn="ctr" defTabSz="685800" rtl="0" eaLnBrk="1" latinLnBrk="0" hangingPunct="1">
              <a:lnSpc>
                <a:spcPct val="100000"/>
              </a:lnSpc>
              <a:spcBef>
                <a:spcPts val="375"/>
              </a:spcBef>
              <a:spcAft>
                <a:spcPts val="0"/>
              </a:spcAft>
              <a:buClr>
                <a:schemeClr val="accent3"/>
              </a:buClr>
              <a:buFont typeface="Arial" panose="020B0604020202020204" pitchFamily="34" charset="0"/>
              <a:buNone/>
              <a:tabLst/>
              <a:defRPr sz="1350" b="0" i="0" kern="1200">
                <a:solidFill>
                  <a:schemeClr val="tx1"/>
                </a:solidFill>
                <a:latin typeface="Tisa Offc Serif Pro" panose="02010504030101020102" pitchFamily="2" charset="0"/>
                <a:ea typeface="+mn-ea"/>
                <a:cs typeface="+mn-cs"/>
              </a:defRPr>
            </a:lvl3pPr>
            <a:lvl4pPr marL="1028700" indent="0" algn="ctr"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None/>
              <a:tabLst/>
              <a:defRPr sz="1200" b="0" i="0" kern="1200">
                <a:solidFill>
                  <a:schemeClr val="tx1"/>
                </a:solidFill>
                <a:latin typeface="Tisa Offc Serif Pro" panose="02010504030101020102" pitchFamily="2" charset="0"/>
                <a:ea typeface="+mn-ea"/>
                <a:cs typeface="+mn-cs"/>
              </a:defRPr>
            </a:lvl4pPr>
            <a:lvl5pPr marL="1371600" indent="0" algn="ctr" defTabSz="685800" rtl="0" eaLnBrk="1" latinLnBrk="0" hangingPunct="1">
              <a:lnSpc>
                <a:spcPct val="100000"/>
              </a:lnSpc>
              <a:spcBef>
                <a:spcPts val="1200"/>
              </a:spcBef>
              <a:spcAft>
                <a:spcPts val="1200"/>
              </a:spcAft>
              <a:buFont typeface="System Font Regular"/>
              <a:buNone/>
              <a:defRPr sz="1200" b="0" i="1" kern="1200">
                <a:solidFill>
                  <a:schemeClr val="accent5"/>
                </a:solidFill>
                <a:latin typeface="Tisa Offc Serif Pro" panose="02010504030101020102" pitchFamily="2" charset="0"/>
                <a:ea typeface="+mn-ea"/>
                <a:cs typeface="+mn-cs"/>
              </a:defRPr>
            </a:lvl5pPr>
            <a:lvl6pPr marL="1714500" indent="0" algn="ctr" defTabSz="685800" rtl="0" eaLnBrk="1" latinLnBrk="0" hangingPunct="1">
              <a:lnSpc>
                <a:spcPct val="100000"/>
              </a:lnSpc>
              <a:spcBef>
                <a:spcPts val="375"/>
              </a:spcBef>
              <a:buFont typeface="System Font Regular"/>
              <a:buNone/>
              <a:defRPr sz="1200" b="0" i="0" kern="1200">
                <a:solidFill>
                  <a:schemeClr val="tx2"/>
                </a:solidFill>
                <a:latin typeface="Tisa Offc Serif Pro" panose="02010504030101020102" pitchFamily="2" charset="0"/>
                <a:ea typeface="+mn-ea"/>
                <a:cs typeface="+mn-cs"/>
              </a:defRPr>
            </a:lvl6pPr>
            <a:lvl7pPr marL="2057400" indent="0" algn="ctr" defTabSz="685800" rtl="0" eaLnBrk="1" latinLnBrk="0" hangingPunct="1">
              <a:lnSpc>
                <a:spcPct val="100000"/>
              </a:lnSpc>
              <a:spcBef>
                <a:spcPts val="375"/>
              </a:spcBef>
              <a:buClr>
                <a:srgbClr val="FED925"/>
              </a:buClr>
              <a:buSzPct val="90000"/>
              <a:buFont typeface=".Hiragino Kaku Gothic Interface W3"/>
              <a:buNone/>
              <a:defRPr sz="1200" b="0" i="0" kern="1200">
                <a:solidFill>
                  <a:schemeClr val="tx2"/>
                </a:solidFill>
                <a:latin typeface="Tisa Offc Serif Pro" panose="02010504030101020102" pitchFamily="2" charset="0"/>
                <a:ea typeface="+mn-ea"/>
                <a:cs typeface="+mn-cs"/>
              </a:defRPr>
            </a:lvl7pPr>
            <a:lvl8pPr marL="2400300" indent="0" algn="ctr" defTabSz="685800" rtl="0" eaLnBrk="1" latinLnBrk="0" hangingPunct="1">
              <a:lnSpc>
                <a:spcPct val="100000"/>
              </a:lnSpc>
              <a:spcBef>
                <a:spcPts val="375"/>
              </a:spcBef>
              <a:buClr>
                <a:schemeClr val="accent4"/>
              </a:buClr>
              <a:buSzPct val="110000"/>
              <a:buFont typeface="Courier New" panose="02070309020205020404" pitchFamily="49" charset="0"/>
              <a:buNone/>
              <a:defRPr sz="1200" b="0" i="0" kern="1200" spc="0">
                <a:solidFill>
                  <a:schemeClr val="tx2"/>
                </a:solidFill>
                <a:latin typeface="Tisa Offc Serif Pro" panose="02010504030101020102" pitchFamily="2" charset="0"/>
                <a:ea typeface="+mn-ea"/>
                <a:cs typeface="+mn-cs"/>
              </a:defRPr>
            </a:lvl8pPr>
            <a:lvl9pPr marL="2743200" indent="0" algn="ctr" defTabSz="685800" rtl="0" eaLnBrk="1" latinLnBrk="0" hangingPunct="1">
              <a:lnSpc>
                <a:spcPct val="100000"/>
              </a:lnSpc>
              <a:spcBef>
                <a:spcPts val="375"/>
              </a:spcBef>
              <a:buClr>
                <a:schemeClr val="accent5"/>
              </a:buClr>
              <a:buFont typeface="Orgon Slab Medium" panose="02000603000000020004" pitchFamily="50" charset="0"/>
              <a:buNone/>
              <a:defRPr sz="1200" b="0" i="0" kern="1200">
                <a:solidFill>
                  <a:schemeClr val="tx2"/>
                </a:solidFill>
                <a:latin typeface="Tisa Offc Serif Pro" panose="02010504030101020102" pitchFamily="2" charset="0"/>
                <a:ea typeface="+mn-ea"/>
                <a:cs typeface="+mn-cs"/>
              </a:defRPr>
            </a:lvl9pPr>
          </a:lstStyle>
          <a:p>
            <a:endParaRPr lang="en-US" dirty="0"/>
          </a:p>
        </p:txBody>
      </p:sp>
      <p:pic>
        <p:nvPicPr>
          <p:cNvPr id="2050" name="Picture 2" descr="Residents near Ohio train derailment begin to file lawsuits">
            <a:extLst>
              <a:ext uri="{FF2B5EF4-FFF2-40B4-BE49-F238E27FC236}">
                <a16:creationId xmlns:a16="http://schemas.microsoft.com/office/drawing/2014/main" id="{9D361E8B-37B8-F7FB-FAEB-CF3F433C0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49" y="2406650"/>
            <a:ext cx="4254501"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806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a:xfrm>
            <a:off x="393192" y="3416299"/>
            <a:ext cx="8357616" cy="897435"/>
          </a:xfrm>
        </p:spPr>
        <p:txBody>
          <a:bodyPr>
            <a:normAutofit/>
          </a:bodyPr>
          <a:lstStyle/>
          <a:p>
            <a:pPr lvl="1"/>
            <a:r>
              <a:rPr lang="en-US" dirty="0"/>
              <a:t>Cover all doors, windows and vents with plastic.  Cut several inches wider.  Tape corners first, then tape down all edges.</a:t>
            </a:r>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3" name="Subtitle 7">
            <a:extLst>
              <a:ext uri="{FF2B5EF4-FFF2-40B4-BE49-F238E27FC236}">
                <a16:creationId xmlns:a16="http://schemas.microsoft.com/office/drawing/2014/main" id="{F9936897-D3DA-9F83-19CC-98953A84AC7B}"/>
              </a:ext>
            </a:extLst>
          </p:cNvPr>
          <p:cNvSpPr>
            <a:spLocks noGrp="1"/>
          </p:cNvSpPr>
          <p:nvPr/>
        </p:nvSpPr>
        <p:spPr>
          <a:xfrm>
            <a:off x="512064" y="2324096"/>
            <a:ext cx="8119872" cy="495309"/>
          </a:xfrm>
          <a:prstGeom prst="rect">
            <a:avLst/>
          </a:prstGeom>
        </p:spPr>
        <p:txBody>
          <a:bodyPr vert="horz" lIns="0" tIns="0" rIns="0" bIns="0" rtlCol="0">
            <a:noAutofit/>
          </a:bodyPr>
          <a:lstStyle>
            <a:lvl1pPr marL="0" indent="0" algn="l" defTabSz="685800" rtl="0" eaLnBrk="1" latinLnBrk="0" hangingPunct="1">
              <a:lnSpc>
                <a:spcPct val="100000"/>
              </a:lnSpc>
              <a:spcBef>
                <a:spcPts val="300"/>
              </a:spcBef>
              <a:spcAft>
                <a:spcPts val="300"/>
              </a:spcAft>
              <a:buFont typeface="System Font Regular"/>
              <a:buNone/>
              <a:defRPr sz="2400" b="0" i="0" kern="1200">
                <a:solidFill>
                  <a:schemeClr val="accent6"/>
                </a:solidFill>
                <a:latin typeface="Franklin Gothic Medium" panose="020B0603020102020204" pitchFamily="34" charset="0"/>
                <a:ea typeface="+mn-ea"/>
                <a:cs typeface="+mn-cs"/>
              </a:defRPr>
            </a:lvl1pPr>
            <a:lvl2pPr marL="342900" indent="0" algn="ctr"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None/>
              <a:tabLst/>
              <a:defRPr sz="1500" b="0" i="0" kern="1200">
                <a:solidFill>
                  <a:schemeClr val="tx1"/>
                </a:solidFill>
                <a:latin typeface="Tisa Offc Serif Pro" panose="02010504030101020102" pitchFamily="2" charset="0"/>
                <a:ea typeface="+mn-ea"/>
                <a:cs typeface="+mn-cs"/>
              </a:defRPr>
            </a:lvl2pPr>
            <a:lvl3pPr marL="685800" indent="0" algn="ctr" defTabSz="685800" rtl="0" eaLnBrk="1" latinLnBrk="0" hangingPunct="1">
              <a:lnSpc>
                <a:spcPct val="100000"/>
              </a:lnSpc>
              <a:spcBef>
                <a:spcPts val="375"/>
              </a:spcBef>
              <a:spcAft>
                <a:spcPts val="0"/>
              </a:spcAft>
              <a:buClr>
                <a:schemeClr val="accent3"/>
              </a:buClr>
              <a:buFont typeface="Arial" panose="020B0604020202020204" pitchFamily="34" charset="0"/>
              <a:buNone/>
              <a:tabLst/>
              <a:defRPr sz="1350" b="0" i="0" kern="1200">
                <a:solidFill>
                  <a:schemeClr val="tx1"/>
                </a:solidFill>
                <a:latin typeface="Tisa Offc Serif Pro" panose="02010504030101020102" pitchFamily="2" charset="0"/>
                <a:ea typeface="+mn-ea"/>
                <a:cs typeface="+mn-cs"/>
              </a:defRPr>
            </a:lvl3pPr>
            <a:lvl4pPr marL="1028700" indent="0" algn="ctr"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None/>
              <a:tabLst/>
              <a:defRPr sz="1200" b="0" i="0" kern="1200">
                <a:solidFill>
                  <a:schemeClr val="tx1"/>
                </a:solidFill>
                <a:latin typeface="Tisa Offc Serif Pro" panose="02010504030101020102" pitchFamily="2" charset="0"/>
                <a:ea typeface="+mn-ea"/>
                <a:cs typeface="+mn-cs"/>
              </a:defRPr>
            </a:lvl4pPr>
            <a:lvl5pPr marL="1371600" indent="0" algn="ctr" defTabSz="685800" rtl="0" eaLnBrk="1" latinLnBrk="0" hangingPunct="1">
              <a:lnSpc>
                <a:spcPct val="100000"/>
              </a:lnSpc>
              <a:spcBef>
                <a:spcPts val="1200"/>
              </a:spcBef>
              <a:spcAft>
                <a:spcPts val="1200"/>
              </a:spcAft>
              <a:buFont typeface="System Font Regular"/>
              <a:buNone/>
              <a:defRPr sz="1200" b="0" i="1" kern="1200">
                <a:solidFill>
                  <a:schemeClr val="accent5"/>
                </a:solidFill>
                <a:latin typeface="Tisa Offc Serif Pro" panose="02010504030101020102" pitchFamily="2" charset="0"/>
                <a:ea typeface="+mn-ea"/>
                <a:cs typeface="+mn-cs"/>
              </a:defRPr>
            </a:lvl5pPr>
            <a:lvl6pPr marL="1714500" indent="0" algn="ctr" defTabSz="685800" rtl="0" eaLnBrk="1" latinLnBrk="0" hangingPunct="1">
              <a:lnSpc>
                <a:spcPct val="100000"/>
              </a:lnSpc>
              <a:spcBef>
                <a:spcPts val="375"/>
              </a:spcBef>
              <a:buFont typeface="System Font Regular"/>
              <a:buNone/>
              <a:defRPr sz="1200" b="0" i="0" kern="1200">
                <a:solidFill>
                  <a:schemeClr val="tx2"/>
                </a:solidFill>
                <a:latin typeface="Tisa Offc Serif Pro" panose="02010504030101020102" pitchFamily="2" charset="0"/>
                <a:ea typeface="+mn-ea"/>
                <a:cs typeface="+mn-cs"/>
              </a:defRPr>
            </a:lvl6pPr>
            <a:lvl7pPr marL="2057400" indent="0" algn="ctr" defTabSz="685800" rtl="0" eaLnBrk="1" latinLnBrk="0" hangingPunct="1">
              <a:lnSpc>
                <a:spcPct val="100000"/>
              </a:lnSpc>
              <a:spcBef>
                <a:spcPts val="375"/>
              </a:spcBef>
              <a:buClr>
                <a:srgbClr val="FED925"/>
              </a:buClr>
              <a:buSzPct val="90000"/>
              <a:buFont typeface=".Hiragino Kaku Gothic Interface W3"/>
              <a:buNone/>
              <a:defRPr sz="1200" b="0" i="0" kern="1200">
                <a:solidFill>
                  <a:schemeClr val="tx2"/>
                </a:solidFill>
                <a:latin typeface="Tisa Offc Serif Pro" panose="02010504030101020102" pitchFamily="2" charset="0"/>
                <a:ea typeface="+mn-ea"/>
                <a:cs typeface="+mn-cs"/>
              </a:defRPr>
            </a:lvl7pPr>
            <a:lvl8pPr marL="2400300" indent="0" algn="ctr" defTabSz="685800" rtl="0" eaLnBrk="1" latinLnBrk="0" hangingPunct="1">
              <a:lnSpc>
                <a:spcPct val="100000"/>
              </a:lnSpc>
              <a:spcBef>
                <a:spcPts val="375"/>
              </a:spcBef>
              <a:buClr>
                <a:schemeClr val="accent4"/>
              </a:buClr>
              <a:buSzPct val="110000"/>
              <a:buFont typeface="Courier New" panose="02070309020205020404" pitchFamily="49" charset="0"/>
              <a:buNone/>
              <a:defRPr sz="1200" b="0" i="0" kern="1200" spc="0">
                <a:solidFill>
                  <a:schemeClr val="tx2"/>
                </a:solidFill>
                <a:latin typeface="Tisa Offc Serif Pro" panose="02010504030101020102" pitchFamily="2" charset="0"/>
                <a:ea typeface="+mn-ea"/>
                <a:cs typeface="+mn-cs"/>
              </a:defRPr>
            </a:lvl8pPr>
            <a:lvl9pPr marL="2743200" indent="0" algn="ctr" defTabSz="685800" rtl="0" eaLnBrk="1" latinLnBrk="0" hangingPunct="1">
              <a:lnSpc>
                <a:spcPct val="100000"/>
              </a:lnSpc>
              <a:spcBef>
                <a:spcPts val="375"/>
              </a:spcBef>
              <a:buClr>
                <a:schemeClr val="accent5"/>
              </a:buClr>
              <a:buFont typeface="Orgon Slab Medium" panose="02000603000000020004" pitchFamily="50" charset="0"/>
              <a:buNone/>
              <a:defRPr sz="1200" b="0" i="0" kern="1200">
                <a:solidFill>
                  <a:schemeClr val="tx2"/>
                </a:solidFill>
                <a:latin typeface="Tisa Offc Serif Pro" panose="02010504030101020102" pitchFamily="2" charset="0"/>
                <a:ea typeface="+mn-ea"/>
                <a:cs typeface="+mn-cs"/>
              </a:defRPr>
            </a:lvl9pPr>
          </a:lstStyle>
          <a:p>
            <a:endParaRPr lang="en-US" dirty="0"/>
          </a:p>
        </p:txBody>
      </p:sp>
      <p:pic>
        <p:nvPicPr>
          <p:cNvPr id="3074" name="Picture 2" descr="Shelter in Place">
            <a:extLst>
              <a:ext uri="{FF2B5EF4-FFF2-40B4-BE49-F238E27FC236}">
                <a16:creationId xmlns:a16="http://schemas.microsoft.com/office/drawing/2014/main" id="{D6606947-1931-DEFF-E4FF-CFD1F10F43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108" y="242455"/>
            <a:ext cx="3332019" cy="3082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559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a:xfrm>
            <a:off x="393192" y="939799"/>
            <a:ext cx="8357616" cy="3373935"/>
          </a:xfrm>
        </p:spPr>
        <p:txBody>
          <a:bodyPr>
            <a:normAutofit lnSpcReduction="10000"/>
          </a:bodyPr>
          <a:lstStyle/>
          <a:p>
            <a:pPr lvl="1"/>
            <a:r>
              <a:rPr lang="en-US" dirty="0"/>
              <a:t>The campus community in encouraged to learn CPR with AED and first aid.  The University Police provide CPR/AED and first aid classes.</a:t>
            </a:r>
          </a:p>
          <a:p>
            <a:pPr lvl="1"/>
            <a:endParaRPr lang="en-US" dirty="0"/>
          </a:p>
          <a:p>
            <a:pPr lvl="1"/>
            <a:r>
              <a:rPr lang="en-US" dirty="0"/>
              <a:t>Avoid leaving the injured/ill person except to summon assistance.</a:t>
            </a:r>
          </a:p>
          <a:p>
            <a:pPr lvl="1"/>
            <a:endParaRPr lang="en-US" dirty="0"/>
          </a:p>
          <a:p>
            <a:pPr lvl="1"/>
            <a:r>
              <a:rPr lang="en-US" dirty="0"/>
              <a:t>Assess and if needed or in doubt, call 911.</a:t>
            </a:r>
          </a:p>
          <a:p>
            <a:pPr lvl="1"/>
            <a:endParaRPr lang="en-US" dirty="0"/>
          </a:p>
          <a:p>
            <a:pPr lvl="1"/>
            <a:r>
              <a:rPr lang="en-US" dirty="0"/>
              <a:t>Inform first responders of any pertinent information related to the victim.</a:t>
            </a:r>
          </a:p>
          <a:p>
            <a:pPr lvl="1"/>
            <a:endParaRPr lang="en-US" dirty="0"/>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a:xfrm>
            <a:off x="393192" y="285750"/>
            <a:ext cx="8357616" cy="450850"/>
          </a:xfrm>
        </p:spPr>
        <p:txBody>
          <a:bodyPr/>
          <a:lstStyle/>
          <a:p>
            <a:r>
              <a:rPr lang="en-US" dirty="0"/>
              <a:t>Medical Emergency</a:t>
            </a:r>
          </a:p>
        </p:txBody>
      </p:sp>
      <p:sp>
        <p:nvSpPr>
          <p:cNvPr id="3" name="Subtitle 7">
            <a:extLst>
              <a:ext uri="{FF2B5EF4-FFF2-40B4-BE49-F238E27FC236}">
                <a16:creationId xmlns:a16="http://schemas.microsoft.com/office/drawing/2014/main" id="{F9936897-D3DA-9F83-19CC-98953A84AC7B}"/>
              </a:ext>
            </a:extLst>
          </p:cNvPr>
          <p:cNvSpPr>
            <a:spLocks noGrp="1"/>
          </p:cNvSpPr>
          <p:nvPr/>
        </p:nvSpPr>
        <p:spPr>
          <a:xfrm>
            <a:off x="512064" y="2324096"/>
            <a:ext cx="8119872" cy="495309"/>
          </a:xfrm>
          <a:prstGeom prst="rect">
            <a:avLst/>
          </a:prstGeom>
        </p:spPr>
        <p:txBody>
          <a:bodyPr vert="horz" lIns="0" tIns="0" rIns="0" bIns="0" rtlCol="0">
            <a:noAutofit/>
          </a:bodyPr>
          <a:lstStyle>
            <a:lvl1pPr marL="0" indent="0" algn="l" defTabSz="685800" rtl="0" eaLnBrk="1" latinLnBrk="0" hangingPunct="1">
              <a:lnSpc>
                <a:spcPct val="100000"/>
              </a:lnSpc>
              <a:spcBef>
                <a:spcPts val="300"/>
              </a:spcBef>
              <a:spcAft>
                <a:spcPts val="300"/>
              </a:spcAft>
              <a:buFont typeface="System Font Regular"/>
              <a:buNone/>
              <a:defRPr sz="2400" b="0" i="0" kern="1200">
                <a:solidFill>
                  <a:schemeClr val="accent6"/>
                </a:solidFill>
                <a:latin typeface="Franklin Gothic Medium" panose="020B0603020102020204" pitchFamily="34" charset="0"/>
                <a:ea typeface="+mn-ea"/>
                <a:cs typeface="+mn-cs"/>
              </a:defRPr>
            </a:lvl1pPr>
            <a:lvl2pPr marL="342900" indent="0" algn="ctr"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None/>
              <a:tabLst/>
              <a:defRPr sz="1500" b="0" i="0" kern="1200">
                <a:solidFill>
                  <a:schemeClr val="tx1"/>
                </a:solidFill>
                <a:latin typeface="Tisa Offc Serif Pro" panose="02010504030101020102" pitchFamily="2" charset="0"/>
                <a:ea typeface="+mn-ea"/>
                <a:cs typeface="+mn-cs"/>
              </a:defRPr>
            </a:lvl2pPr>
            <a:lvl3pPr marL="685800" indent="0" algn="ctr" defTabSz="685800" rtl="0" eaLnBrk="1" latinLnBrk="0" hangingPunct="1">
              <a:lnSpc>
                <a:spcPct val="100000"/>
              </a:lnSpc>
              <a:spcBef>
                <a:spcPts val="375"/>
              </a:spcBef>
              <a:spcAft>
                <a:spcPts val="0"/>
              </a:spcAft>
              <a:buClr>
                <a:schemeClr val="accent3"/>
              </a:buClr>
              <a:buFont typeface="Arial" panose="020B0604020202020204" pitchFamily="34" charset="0"/>
              <a:buNone/>
              <a:tabLst/>
              <a:defRPr sz="1350" b="0" i="0" kern="1200">
                <a:solidFill>
                  <a:schemeClr val="tx1"/>
                </a:solidFill>
                <a:latin typeface="Tisa Offc Serif Pro" panose="02010504030101020102" pitchFamily="2" charset="0"/>
                <a:ea typeface="+mn-ea"/>
                <a:cs typeface="+mn-cs"/>
              </a:defRPr>
            </a:lvl3pPr>
            <a:lvl4pPr marL="1028700" indent="0" algn="ctr"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None/>
              <a:tabLst/>
              <a:defRPr sz="1200" b="0" i="0" kern="1200">
                <a:solidFill>
                  <a:schemeClr val="tx1"/>
                </a:solidFill>
                <a:latin typeface="Tisa Offc Serif Pro" panose="02010504030101020102" pitchFamily="2" charset="0"/>
                <a:ea typeface="+mn-ea"/>
                <a:cs typeface="+mn-cs"/>
              </a:defRPr>
            </a:lvl4pPr>
            <a:lvl5pPr marL="1371600" indent="0" algn="ctr" defTabSz="685800" rtl="0" eaLnBrk="1" latinLnBrk="0" hangingPunct="1">
              <a:lnSpc>
                <a:spcPct val="100000"/>
              </a:lnSpc>
              <a:spcBef>
                <a:spcPts val="1200"/>
              </a:spcBef>
              <a:spcAft>
                <a:spcPts val="1200"/>
              </a:spcAft>
              <a:buFont typeface="System Font Regular"/>
              <a:buNone/>
              <a:defRPr sz="1200" b="0" i="1" kern="1200">
                <a:solidFill>
                  <a:schemeClr val="accent5"/>
                </a:solidFill>
                <a:latin typeface="Tisa Offc Serif Pro" panose="02010504030101020102" pitchFamily="2" charset="0"/>
                <a:ea typeface="+mn-ea"/>
                <a:cs typeface="+mn-cs"/>
              </a:defRPr>
            </a:lvl5pPr>
            <a:lvl6pPr marL="1714500" indent="0" algn="ctr" defTabSz="685800" rtl="0" eaLnBrk="1" latinLnBrk="0" hangingPunct="1">
              <a:lnSpc>
                <a:spcPct val="100000"/>
              </a:lnSpc>
              <a:spcBef>
                <a:spcPts val="375"/>
              </a:spcBef>
              <a:buFont typeface="System Font Regular"/>
              <a:buNone/>
              <a:defRPr sz="1200" b="0" i="0" kern="1200">
                <a:solidFill>
                  <a:schemeClr val="tx2"/>
                </a:solidFill>
                <a:latin typeface="Tisa Offc Serif Pro" panose="02010504030101020102" pitchFamily="2" charset="0"/>
                <a:ea typeface="+mn-ea"/>
                <a:cs typeface="+mn-cs"/>
              </a:defRPr>
            </a:lvl6pPr>
            <a:lvl7pPr marL="2057400" indent="0" algn="ctr" defTabSz="685800" rtl="0" eaLnBrk="1" latinLnBrk="0" hangingPunct="1">
              <a:lnSpc>
                <a:spcPct val="100000"/>
              </a:lnSpc>
              <a:spcBef>
                <a:spcPts val="375"/>
              </a:spcBef>
              <a:buClr>
                <a:srgbClr val="FED925"/>
              </a:buClr>
              <a:buSzPct val="90000"/>
              <a:buFont typeface=".Hiragino Kaku Gothic Interface W3"/>
              <a:buNone/>
              <a:defRPr sz="1200" b="0" i="0" kern="1200">
                <a:solidFill>
                  <a:schemeClr val="tx2"/>
                </a:solidFill>
                <a:latin typeface="Tisa Offc Serif Pro" panose="02010504030101020102" pitchFamily="2" charset="0"/>
                <a:ea typeface="+mn-ea"/>
                <a:cs typeface="+mn-cs"/>
              </a:defRPr>
            </a:lvl7pPr>
            <a:lvl8pPr marL="2400300" indent="0" algn="ctr" defTabSz="685800" rtl="0" eaLnBrk="1" latinLnBrk="0" hangingPunct="1">
              <a:lnSpc>
                <a:spcPct val="100000"/>
              </a:lnSpc>
              <a:spcBef>
                <a:spcPts val="375"/>
              </a:spcBef>
              <a:buClr>
                <a:schemeClr val="accent4"/>
              </a:buClr>
              <a:buSzPct val="110000"/>
              <a:buFont typeface="Courier New" panose="02070309020205020404" pitchFamily="49" charset="0"/>
              <a:buNone/>
              <a:defRPr sz="1200" b="0" i="0" kern="1200" spc="0">
                <a:solidFill>
                  <a:schemeClr val="tx2"/>
                </a:solidFill>
                <a:latin typeface="Tisa Offc Serif Pro" panose="02010504030101020102" pitchFamily="2" charset="0"/>
                <a:ea typeface="+mn-ea"/>
                <a:cs typeface="+mn-cs"/>
              </a:defRPr>
            </a:lvl8pPr>
            <a:lvl9pPr marL="2743200" indent="0" algn="ctr" defTabSz="685800" rtl="0" eaLnBrk="1" latinLnBrk="0" hangingPunct="1">
              <a:lnSpc>
                <a:spcPct val="100000"/>
              </a:lnSpc>
              <a:spcBef>
                <a:spcPts val="375"/>
              </a:spcBef>
              <a:buClr>
                <a:schemeClr val="accent5"/>
              </a:buClr>
              <a:buFont typeface="Orgon Slab Medium" panose="02000603000000020004" pitchFamily="50" charset="0"/>
              <a:buNone/>
              <a:defRPr sz="1200" b="0" i="0" kern="1200">
                <a:solidFill>
                  <a:schemeClr val="tx2"/>
                </a:solidFill>
                <a:latin typeface="Tisa Offc Serif Pro" panose="02010504030101020102" pitchFamily="2" charset="0"/>
                <a:ea typeface="+mn-ea"/>
                <a:cs typeface="+mn-cs"/>
              </a:defRPr>
            </a:lvl9pPr>
          </a:lstStyle>
          <a:p>
            <a:endParaRPr lang="en-US" dirty="0"/>
          </a:p>
        </p:txBody>
      </p:sp>
    </p:spTree>
    <p:extLst>
      <p:ext uri="{BB962C8B-B14F-4D97-AF65-F5344CB8AC3E}">
        <p14:creationId xmlns:p14="http://schemas.microsoft.com/office/powerpoint/2010/main" val="4175927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a:xfrm>
            <a:off x="393192" y="869951"/>
            <a:ext cx="8357616" cy="3443784"/>
          </a:xfrm>
        </p:spPr>
        <p:txBody>
          <a:bodyPr>
            <a:normAutofit/>
          </a:bodyPr>
          <a:lstStyle/>
          <a:p>
            <a:pPr lvl="1"/>
            <a:r>
              <a:rPr lang="en-US" dirty="0"/>
              <a:t>Do not touch or move it.  Call 911 and get people away.  If in doubt call 911</a:t>
            </a:r>
          </a:p>
          <a:p>
            <a:pPr lvl="1"/>
            <a:r>
              <a:rPr lang="en-US" dirty="0"/>
              <a:t>Signs of a suspicious package:</a:t>
            </a:r>
          </a:p>
          <a:p>
            <a:pPr lvl="2"/>
            <a:r>
              <a:rPr lang="en-US" dirty="0"/>
              <a:t>Notations the contents are “personal” or “confidential”</a:t>
            </a:r>
          </a:p>
          <a:p>
            <a:pPr lvl="2"/>
            <a:r>
              <a:rPr lang="en-US" dirty="0"/>
              <a:t>Excessive postage or a rigid or lopsided envelope</a:t>
            </a:r>
          </a:p>
          <a:p>
            <a:pPr lvl="2"/>
            <a:r>
              <a:rPr lang="en-US" dirty="0"/>
              <a:t>Discolorations on the package or envelope indicating a liquid</a:t>
            </a:r>
          </a:p>
          <a:p>
            <a:pPr lvl="2"/>
            <a:r>
              <a:rPr lang="en-US" dirty="0"/>
              <a:t>Wire or tinfoil protruding with excessive tape or string</a:t>
            </a:r>
          </a:p>
          <a:p>
            <a:pPr lvl="2"/>
            <a:r>
              <a:rPr lang="en-US" dirty="0"/>
              <a:t>No return address and incorrect titles on the address</a:t>
            </a:r>
          </a:p>
          <a:p>
            <a:pPr lvl="1"/>
            <a:endParaRPr lang="en-US" dirty="0"/>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a:xfrm>
            <a:off x="393192" y="285750"/>
            <a:ext cx="8357616" cy="450850"/>
          </a:xfrm>
        </p:spPr>
        <p:txBody>
          <a:bodyPr/>
          <a:lstStyle/>
          <a:p>
            <a:r>
              <a:rPr lang="en-US" dirty="0"/>
              <a:t>Suspicious Package</a:t>
            </a:r>
          </a:p>
        </p:txBody>
      </p:sp>
      <p:sp>
        <p:nvSpPr>
          <p:cNvPr id="3" name="Subtitle 7">
            <a:extLst>
              <a:ext uri="{FF2B5EF4-FFF2-40B4-BE49-F238E27FC236}">
                <a16:creationId xmlns:a16="http://schemas.microsoft.com/office/drawing/2014/main" id="{F9936897-D3DA-9F83-19CC-98953A84AC7B}"/>
              </a:ext>
            </a:extLst>
          </p:cNvPr>
          <p:cNvSpPr>
            <a:spLocks noGrp="1"/>
          </p:cNvSpPr>
          <p:nvPr/>
        </p:nvSpPr>
        <p:spPr>
          <a:xfrm>
            <a:off x="512064" y="2324096"/>
            <a:ext cx="8119872" cy="495309"/>
          </a:xfrm>
          <a:prstGeom prst="rect">
            <a:avLst/>
          </a:prstGeom>
        </p:spPr>
        <p:txBody>
          <a:bodyPr vert="horz" lIns="0" tIns="0" rIns="0" bIns="0" rtlCol="0">
            <a:noAutofit/>
          </a:bodyPr>
          <a:lstStyle>
            <a:lvl1pPr marL="0" indent="0" algn="l" defTabSz="685800" rtl="0" eaLnBrk="1" latinLnBrk="0" hangingPunct="1">
              <a:lnSpc>
                <a:spcPct val="100000"/>
              </a:lnSpc>
              <a:spcBef>
                <a:spcPts val="300"/>
              </a:spcBef>
              <a:spcAft>
                <a:spcPts val="300"/>
              </a:spcAft>
              <a:buFont typeface="System Font Regular"/>
              <a:buNone/>
              <a:defRPr sz="2400" b="0" i="0" kern="1200">
                <a:solidFill>
                  <a:schemeClr val="accent6"/>
                </a:solidFill>
                <a:latin typeface="Franklin Gothic Medium" panose="020B0603020102020204" pitchFamily="34" charset="0"/>
                <a:ea typeface="+mn-ea"/>
                <a:cs typeface="+mn-cs"/>
              </a:defRPr>
            </a:lvl1pPr>
            <a:lvl2pPr marL="342900" indent="0" algn="ctr"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None/>
              <a:tabLst/>
              <a:defRPr sz="1500" b="0" i="0" kern="1200">
                <a:solidFill>
                  <a:schemeClr val="tx1"/>
                </a:solidFill>
                <a:latin typeface="Tisa Offc Serif Pro" panose="02010504030101020102" pitchFamily="2" charset="0"/>
                <a:ea typeface="+mn-ea"/>
                <a:cs typeface="+mn-cs"/>
              </a:defRPr>
            </a:lvl2pPr>
            <a:lvl3pPr marL="685800" indent="0" algn="ctr" defTabSz="685800" rtl="0" eaLnBrk="1" latinLnBrk="0" hangingPunct="1">
              <a:lnSpc>
                <a:spcPct val="100000"/>
              </a:lnSpc>
              <a:spcBef>
                <a:spcPts val="375"/>
              </a:spcBef>
              <a:spcAft>
                <a:spcPts val="0"/>
              </a:spcAft>
              <a:buClr>
                <a:schemeClr val="accent3"/>
              </a:buClr>
              <a:buFont typeface="Arial" panose="020B0604020202020204" pitchFamily="34" charset="0"/>
              <a:buNone/>
              <a:tabLst/>
              <a:defRPr sz="1350" b="0" i="0" kern="1200">
                <a:solidFill>
                  <a:schemeClr val="tx1"/>
                </a:solidFill>
                <a:latin typeface="Tisa Offc Serif Pro" panose="02010504030101020102" pitchFamily="2" charset="0"/>
                <a:ea typeface="+mn-ea"/>
                <a:cs typeface="+mn-cs"/>
              </a:defRPr>
            </a:lvl3pPr>
            <a:lvl4pPr marL="1028700" indent="0" algn="ctr"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None/>
              <a:tabLst/>
              <a:defRPr sz="1200" b="0" i="0" kern="1200">
                <a:solidFill>
                  <a:schemeClr val="tx1"/>
                </a:solidFill>
                <a:latin typeface="Tisa Offc Serif Pro" panose="02010504030101020102" pitchFamily="2" charset="0"/>
                <a:ea typeface="+mn-ea"/>
                <a:cs typeface="+mn-cs"/>
              </a:defRPr>
            </a:lvl4pPr>
            <a:lvl5pPr marL="1371600" indent="0" algn="ctr" defTabSz="685800" rtl="0" eaLnBrk="1" latinLnBrk="0" hangingPunct="1">
              <a:lnSpc>
                <a:spcPct val="100000"/>
              </a:lnSpc>
              <a:spcBef>
                <a:spcPts val="1200"/>
              </a:spcBef>
              <a:spcAft>
                <a:spcPts val="1200"/>
              </a:spcAft>
              <a:buFont typeface="System Font Regular"/>
              <a:buNone/>
              <a:defRPr sz="1200" b="0" i="1" kern="1200">
                <a:solidFill>
                  <a:schemeClr val="accent5"/>
                </a:solidFill>
                <a:latin typeface="Tisa Offc Serif Pro" panose="02010504030101020102" pitchFamily="2" charset="0"/>
                <a:ea typeface="+mn-ea"/>
                <a:cs typeface="+mn-cs"/>
              </a:defRPr>
            </a:lvl5pPr>
            <a:lvl6pPr marL="1714500" indent="0" algn="ctr" defTabSz="685800" rtl="0" eaLnBrk="1" latinLnBrk="0" hangingPunct="1">
              <a:lnSpc>
                <a:spcPct val="100000"/>
              </a:lnSpc>
              <a:spcBef>
                <a:spcPts val="375"/>
              </a:spcBef>
              <a:buFont typeface="System Font Regular"/>
              <a:buNone/>
              <a:defRPr sz="1200" b="0" i="0" kern="1200">
                <a:solidFill>
                  <a:schemeClr val="tx2"/>
                </a:solidFill>
                <a:latin typeface="Tisa Offc Serif Pro" panose="02010504030101020102" pitchFamily="2" charset="0"/>
                <a:ea typeface="+mn-ea"/>
                <a:cs typeface="+mn-cs"/>
              </a:defRPr>
            </a:lvl6pPr>
            <a:lvl7pPr marL="2057400" indent="0" algn="ctr" defTabSz="685800" rtl="0" eaLnBrk="1" latinLnBrk="0" hangingPunct="1">
              <a:lnSpc>
                <a:spcPct val="100000"/>
              </a:lnSpc>
              <a:spcBef>
                <a:spcPts val="375"/>
              </a:spcBef>
              <a:buClr>
                <a:srgbClr val="FED925"/>
              </a:buClr>
              <a:buSzPct val="90000"/>
              <a:buFont typeface=".Hiragino Kaku Gothic Interface W3"/>
              <a:buNone/>
              <a:defRPr sz="1200" b="0" i="0" kern="1200">
                <a:solidFill>
                  <a:schemeClr val="tx2"/>
                </a:solidFill>
                <a:latin typeface="Tisa Offc Serif Pro" panose="02010504030101020102" pitchFamily="2" charset="0"/>
                <a:ea typeface="+mn-ea"/>
                <a:cs typeface="+mn-cs"/>
              </a:defRPr>
            </a:lvl7pPr>
            <a:lvl8pPr marL="2400300" indent="0" algn="ctr" defTabSz="685800" rtl="0" eaLnBrk="1" latinLnBrk="0" hangingPunct="1">
              <a:lnSpc>
                <a:spcPct val="100000"/>
              </a:lnSpc>
              <a:spcBef>
                <a:spcPts val="375"/>
              </a:spcBef>
              <a:buClr>
                <a:schemeClr val="accent4"/>
              </a:buClr>
              <a:buSzPct val="110000"/>
              <a:buFont typeface="Courier New" panose="02070309020205020404" pitchFamily="49" charset="0"/>
              <a:buNone/>
              <a:defRPr sz="1200" b="0" i="0" kern="1200" spc="0">
                <a:solidFill>
                  <a:schemeClr val="tx2"/>
                </a:solidFill>
                <a:latin typeface="Tisa Offc Serif Pro" panose="02010504030101020102" pitchFamily="2" charset="0"/>
                <a:ea typeface="+mn-ea"/>
                <a:cs typeface="+mn-cs"/>
              </a:defRPr>
            </a:lvl8pPr>
            <a:lvl9pPr marL="2743200" indent="0" algn="ctr" defTabSz="685800" rtl="0" eaLnBrk="1" latinLnBrk="0" hangingPunct="1">
              <a:lnSpc>
                <a:spcPct val="100000"/>
              </a:lnSpc>
              <a:spcBef>
                <a:spcPts val="375"/>
              </a:spcBef>
              <a:buClr>
                <a:schemeClr val="accent5"/>
              </a:buClr>
              <a:buFont typeface="Orgon Slab Medium" panose="02000603000000020004" pitchFamily="50" charset="0"/>
              <a:buNone/>
              <a:defRPr sz="1200" b="0" i="0" kern="1200">
                <a:solidFill>
                  <a:schemeClr val="tx2"/>
                </a:solidFill>
                <a:latin typeface="Tisa Offc Serif Pro" panose="02010504030101020102" pitchFamily="2" charset="0"/>
                <a:ea typeface="+mn-ea"/>
                <a:cs typeface="+mn-cs"/>
              </a:defRPr>
            </a:lvl9pPr>
          </a:lstStyle>
          <a:p>
            <a:endParaRPr lang="en-US" dirty="0"/>
          </a:p>
        </p:txBody>
      </p:sp>
    </p:spTree>
    <p:extLst>
      <p:ext uri="{BB962C8B-B14F-4D97-AF65-F5344CB8AC3E}">
        <p14:creationId xmlns:p14="http://schemas.microsoft.com/office/powerpoint/2010/main" val="245314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a:xfrm>
            <a:off x="393192" y="285750"/>
            <a:ext cx="8357616" cy="450850"/>
          </a:xfrm>
        </p:spPr>
        <p:txBody>
          <a:bodyPr/>
          <a:lstStyle/>
          <a:p>
            <a:r>
              <a:rPr lang="en-US" dirty="0"/>
              <a:t>Suspicious package</a:t>
            </a:r>
          </a:p>
        </p:txBody>
      </p:sp>
      <p:sp>
        <p:nvSpPr>
          <p:cNvPr id="3" name="Subtitle 7">
            <a:extLst>
              <a:ext uri="{FF2B5EF4-FFF2-40B4-BE49-F238E27FC236}">
                <a16:creationId xmlns:a16="http://schemas.microsoft.com/office/drawing/2014/main" id="{F9936897-D3DA-9F83-19CC-98953A84AC7B}"/>
              </a:ext>
            </a:extLst>
          </p:cNvPr>
          <p:cNvSpPr>
            <a:spLocks noGrp="1"/>
          </p:cNvSpPr>
          <p:nvPr/>
        </p:nvSpPr>
        <p:spPr>
          <a:xfrm>
            <a:off x="512064" y="2324096"/>
            <a:ext cx="8119872" cy="495309"/>
          </a:xfrm>
          <a:prstGeom prst="rect">
            <a:avLst/>
          </a:prstGeom>
        </p:spPr>
        <p:txBody>
          <a:bodyPr vert="horz" lIns="0" tIns="0" rIns="0" bIns="0" rtlCol="0">
            <a:noAutofit/>
          </a:bodyPr>
          <a:lstStyle>
            <a:lvl1pPr marL="0" indent="0" algn="l" defTabSz="685800" rtl="0" eaLnBrk="1" latinLnBrk="0" hangingPunct="1">
              <a:lnSpc>
                <a:spcPct val="100000"/>
              </a:lnSpc>
              <a:spcBef>
                <a:spcPts val="300"/>
              </a:spcBef>
              <a:spcAft>
                <a:spcPts val="300"/>
              </a:spcAft>
              <a:buFont typeface="System Font Regular"/>
              <a:buNone/>
              <a:defRPr sz="2400" b="0" i="0" kern="1200">
                <a:solidFill>
                  <a:schemeClr val="accent6"/>
                </a:solidFill>
                <a:latin typeface="Franklin Gothic Medium" panose="020B0603020102020204" pitchFamily="34" charset="0"/>
                <a:ea typeface="+mn-ea"/>
                <a:cs typeface="+mn-cs"/>
              </a:defRPr>
            </a:lvl1pPr>
            <a:lvl2pPr marL="342900" indent="0" algn="ctr"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None/>
              <a:tabLst/>
              <a:defRPr sz="1500" b="0" i="0" kern="1200">
                <a:solidFill>
                  <a:schemeClr val="tx1"/>
                </a:solidFill>
                <a:latin typeface="Tisa Offc Serif Pro" panose="02010504030101020102" pitchFamily="2" charset="0"/>
                <a:ea typeface="+mn-ea"/>
                <a:cs typeface="+mn-cs"/>
              </a:defRPr>
            </a:lvl2pPr>
            <a:lvl3pPr marL="685800" indent="0" algn="ctr" defTabSz="685800" rtl="0" eaLnBrk="1" latinLnBrk="0" hangingPunct="1">
              <a:lnSpc>
                <a:spcPct val="100000"/>
              </a:lnSpc>
              <a:spcBef>
                <a:spcPts val="375"/>
              </a:spcBef>
              <a:spcAft>
                <a:spcPts val="0"/>
              </a:spcAft>
              <a:buClr>
                <a:schemeClr val="accent3"/>
              </a:buClr>
              <a:buFont typeface="Arial" panose="020B0604020202020204" pitchFamily="34" charset="0"/>
              <a:buNone/>
              <a:tabLst/>
              <a:defRPr sz="1350" b="0" i="0" kern="1200">
                <a:solidFill>
                  <a:schemeClr val="tx1"/>
                </a:solidFill>
                <a:latin typeface="Tisa Offc Serif Pro" panose="02010504030101020102" pitchFamily="2" charset="0"/>
                <a:ea typeface="+mn-ea"/>
                <a:cs typeface="+mn-cs"/>
              </a:defRPr>
            </a:lvl3pPr>
            <a:lvl4pPr marL="1028700" indent="0" algn="ctr"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None/>
              <a:tabLst/>
              <a:defRPr sz="1200" b="0" i="0" kern="1200">
                <a:solidFill>
                  <a:schemeClr val="tx1"/>
                </a:solidFill>
                <a:latin typeface="Tisa Offc Serif Pro" panose="02010504030101020102" pitchFamily="2" charset="0"/>
                <a:ea typeface="+mn-ea"/>
                <a:cs typeface="+mn-cs"/>
              </a:defRPr>
            </a:lvl4pPr>
            <a:lvl5pPr marL="1371600" indent="0" algn="ctr" defTabSz="685800" rtl="0" eaLnBrk="1" latinLnBrk="0" hangingPunct="1">
              <a:lnSpc>
                <a:spcPct val="100000"/>
              </a:lnSpc>
              <a:spcBef>
                <a:spcPts val="1200"/>
              </a:spcBef>
              <a:spcAft>
                <a:spcPts val="1200"/>
              </a:spcAft>
              <a:buFont typeface="System Font Regular"/>
              <a:buNone/>
              <a:defRPr sz="1200" b="0" i="1" kern="1200">
                <a:solidFill>
                  <a:schemeClr val="accent5"/>
                </a:solidFill>
                <a:latin typeface="Tisa Offc Serif Pro" panose="02010504030101020102" pitchFamily="2" charset="0"/>
                <a:ea typeface="+mn-ea"/>
                <a:cs typeface="+mn-cs"/>
              </a:defRPr>
            </a:lvl5pPr>
            <a:lvl6pPr marL="1714500" indent="0" algn="ctr" defTabSz="685800" rtl="0" eaLnBrk="1" latinLnBrk="0" hangingPunct="1">
              <a:lnSpc>
                <a:spcPct val="100000"/>
              </a:lnSpc>
              <a:spcBef>
                <a:spcPts val="375"/>
              </a:spcBef>
              <a:buFont typeface="System Font Regular"/>
              <a:buNone/>
              <a:defRPr sz="1200" b="0" i="0" kern="1200">
                <a:solidFill>
                  <a:schemeClr val="tx2"/>
                </a:solidFill>
                <a:latin typeface="Tisa Offc Serif Pro" panose="02010504030101020102" pitchFamily="2" charset="0"/>
                <a:ea typeface="+mn-ea"/>
                <a:cs typeface="+mn-cs"/>
              </a:defRPr>
            </a:lvl6pPr>
            <a:lvl7pPr marL="2057400" indent="0" algn="ctr" defTabSz="685800" rtl="0" eaLnBrk="1" latinLnBrk="0" hangingPunct="1">
              <a:lnSpc>
                <a:spcPct val="100000"/>
              </a:lnSpc>
              <a:spcBef>
                <a:spcPts val="375"/>
              </a:spcBef>
              <a:buClr>
                <a:srgbClr val="FED925"/>
              </a:buClr>
              <a:buSzPct val="90000"/>
              <a:buFont typeface=".Hiragino Kaku Gothic Interface W3"/>
              <a:buNone/>
              <a:defRPr sz="1200" b="0" i="0" kern="1200">
                <a:solidFill>
                  <a:schemeClr val="tx2"/>
                </a:solidFill>
                <a:latin typeface="Tisa Offc Serif Pro" panose="02010504030101020102" pitchFamily="2" charset="0"/>
                <a:ea typeface="+mn-ea"/>
                <a:cs typeface="+mn-cs"/>
              </a:defRPr>
            </a:lvl7pPr>
            <a:lvl8pPr marL="2400300" indent="0" algn="ctr" defTabSz="685800" rtl="0" eaLnBrk="1" latinLnBrk="0" hangingPunct="1">
              <a:lnSpc>
                <a:spcPct val="100000"/>
              </a:lnSpc>
              <a:spcBef>
                <a:spcPts val="375"/>
              </a:spcBef>
              <a:buClr>
                <a:schemeClr val="accent4"/>
              </a:buClr>
              <a:buSzPct val="110000"/>
              <a:buFont typeface="Courier New" panose="02070309020205020404" pitchFamily="49" charset="0"/>
              <a:buNone/>
              <a:defRPr sz="1200" b="0" i="0" kern="1200" spc="0">
                <a:solidFill>
                  <a:schemeClr val="tx2"/>
                </a:solidFill>
                <a:latin typeface="Tisa Offc Serif Pro" panose="02010504030101020102" pitchFamily="2" charset="0"/>
                <a:ea typeface="+mn-ea"/>
                <a:cs typeface="+mn-cs"/>
              </a:defRPr>
            </a:lvl8pPr>
            <a:lvl9pPr marL="2743200" indent="0" algn="ctr" defTabSz="685800" rtl="0" eaLnBrk="1" latinLnBrk="0" hangingPunct="1">
              <a:lnSpc>
                <a:spcPct val="100000"/>
              </a:lnSpc>
              <a:spcBef>
                <a:spcPts val="375"/>
              </a:spcBef>
              <a:buClr>
                <a:schemeClr val="accent5"/>
              </a:buClr>
              <a:buFont typeface="Orgon Slab Medium" panose="02000603000000020004" pitchFamily="50" charset="0"/>
              <a:buNone/>
              <a:defRPr sz="1200" b="0" i="0" kern="1200">
                <a:solidFill>
                  <a:schemeClr val="tx2"/>
                </a:solidFill>
                <a:latin typeface="Tisa Offc Serif Pro" panose="02010504030101020102" pitchFamily="2" charset="0"/>
                <a:ea typeface="+mn-ea"/>
                <a:cs typeface="+mn-cs"/>
              </a:defRPr>
            </a:lvl9pPr>
          </a:lstStyle>
          <a:p>
            <a:endParaRPr lang="en-US" dirty="0"/>
          </a:p>
        </p:txBody>
      </p:sp>
      <p:pic>
        <p:nvPicPr>
          <p:cNvPr id="4098" name="Picture 2" descr="Notice a suspicious package? Read these warning flags | king5.com">
            <a:extLst>
              <a:ext uri="{FF2B5EF4-FFF2-40B4-BE49-F238E27FC236}">
                <a16:creationId xmlns:a16="http://schemas.microsoft.com/office/drawing/2014/main" id="{7500F855-E471-78DE-199B-859B617EC0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0106" y="869950"/>
            <a:ext cx="6123788" cy="3443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64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a:xfrm>
            <a:off x="393192" y="939799"/>
            <a:ext cx="8357616" cy="3373935"/>
          </a:xfrm>
        </p:spPr>
        <p:txBody>
          <a:bodyPr>
            <a:normAutofit lnSpcReduction="10000"/>
          </a:bodyPr>
          <a:lstStyle/>
          <a:p>
            <a:pPr lvl="1"/>
            <a:r>
              <a:rPr lang="en-US" dirty="0"/>
              <a:t>Activate the fire alarm system and assist with the building evacuation.  Close (but not lock) doors behind you.</a:t>
            </a:r>
          </a:p>
          <a:p>
            <a:pPr lvl="1"/>
            <a:endParaRPr lang="en-US" dirty="0"/>
          </a:p>
          <a:p>
            <a:pPr lvl="1"/>
            <a:r>
              <a:rPr lang="en-US" dirty="0"/>
              <a:t>Call 911 and inform the operations of as much information as possible including if people are still in the building.</a:t>
            </a:r>
          </a:p>
          <a:p>
            <a:pPr lvl="1"/>
            <a:endParaRPr lang="en-US" dirty="0"/>
          </a:p>
          <a:p>
            <a:pPr lvl="1"/>
            <a:r>
              <a:rPr lang="en-US" dirty="0"/>
              <a:t>Direct occupants to the pre-designated assembly area.</a:t>
            </a:r>
          </a:p>
          <a:p>
            <a:pPr lvl="1"/>
            <a:endParaRPr lang="en-US" dirty="0"/>
          </a:p>
          <a:p>
            <a:pPr lvl="1"/>
            <a:r>
              <a:rPr lang="en-US" dirty="0"/>
              <a:t>If appropriate and safe, use a fire extinguisher.</a:t>
            </a:r>
          </a:p>
          <a:p>
            <a:pPr lvl="1"/>
            <a:endParaRPr lang="en-US" dirty="0"/>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a:xfrm>
            <a:off x="393192" y="285750"/>
            <a:ext cx="8357616" cy="450850"/>
          </a:xfrm>
        </p:spPr>
        <p:txBody>
          <a:bodyPr/>
          <a:lstStyle/>
          <a:p>
            <a:r>
              <a:rPr lang="en-US" dirty="0"/>
              <a:t>Fire</a:t>
            </a:r>
          </a:p>
        </p:txBody>
      </p:sp>
      <p:sp>
        <p:nvSpPr>
          <p:cNvPr id="3" name="Subtitle 7">
            <a:extLst>
              <a:ext uri="{FF2B5EF4-FFF2-40B4-BE49-F238E27FC236}">
                <a16:creationId xmlns:a16="http://schemas.microsoft.com/office/drawing/2014/main" id="{F9936897-D3DA-9F83-19CC-98953A84AC7B}"/>
              </a:ext>
            </a:extLst>
          </p:cNvPr>
          <p:cNvSpPr>
            <a:spLocks noGrp="1"/>
          </p:cNvSpPr>
          <p:nvPr/>
        </p:nvSpPr>
        <p:spPr>
          <a:xfrm>
            <a:off x="512064" y="2324096"/>
            <a:ext cx="8119872" cy="495309"/>
          </a:xfrm>
          <a:prstGeom prst="rect">
            <a:avLst/>
          </a:prstGeom>
        </p:spPr>
        <p:txBody>
          <a:bodyPr vert="horz" lIns="0" tIns="0" rIns="0" bIns="0" rtlCol="0">
            <a:noAutofit/>
          </a:bodyPr>
          <a:lstStyle>
            <a:lvl1pPr marL="0" indent="0" algn="l" defTabSz="685800" rtl="0" eaLnBrk="1" latinLnBrk="0" hangingPunct="1">
              <a:lnSpc>
                <a:spcPct val="100000"/>
              </a:lnSpc>
              <a:spcBef>
                <a:spcPts val="300"/>
              </a:spcBef>
              <a:spcAft>
                <a:spcPts val="300"/>
              </a:spcAft>
              <a:buFont typeface="System Font Regular"/>
              <a:buNone/>
              <a:defRPr sz="2400" b="0" i="0" kern="1200">
                <a:solidFill>
                  <a:schemeClr val="accent6"/>
                </a:solidFill>
                <a:latin typeface="Franklin Gothic Medium" panose="020B0603020102020204" pitchFamily="34" charset="0"/>
                <a:ea typeface="+mn-ea"/>
                <a:cs typeface="+mn-cs"/>
              </a:defRPr>
            </a:lvl1pPr>
            <a:lvl2pPr marL="342900" indent="0" algn="ctr"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None/>
              <a:tabLst/>
              <a:defRPr sz="1500" b="0" i="0" kern="1200">
                <a:solidFill>
                  <a:schemeClr val="tx1"/>
                </a:solidFill>
                <a:latin typeface="Tisa Offc Serif Pro" panose="02010504030101020102" pitchFamily="2" charset="0"/>
                <a:ea typeface="+mn-ea"/>
                <a:cs typeface="+mn-cs"/>
              </a:defRPr>
            </a:lvl2pPr>
            <a:lvl3pPr marL="685800" indent="0" algn="ctr" defTabSz="685800" rtl="0" eaLnBrk="1" latinLnBrk="0" hangingPunct="1">
              <a:lnSpc>
                <a:spcPct val="100000"/>
              </a:lnSpc>
              <a:spcBef>
                <a:spcPts val="375"/>
              </a:spcBef>
              <a:spcAft>
                <a:spcPts val="0"/>
              </a:spcAft>
              <a:buClr>
                <a:schemeClr val="accent3"/>
              </a:buClr>
              <a:buFont typeface="Arial" panose="020B0604020202020204" pitchFamily="34" charset="0"/>
              <a:buNone/>
              <a:tabLst/>
              <a:defRPr sz="1350" b="0" i="0" kern="1200">
                <a:solidFill>
                  <a:schemeClr val="tx1"/>
                </a:solidFill>
                <a:latin typeface="Tisa Offc Serif Pro" panose="02010504030101020102" pitchFamily="2" charset="0"/>
                <a:ea typeface="+mn-ea"/>
                <a:cs typeface="+mn-cs"/>
              </a:defRPr>
            </a:lvl3pPr>
            <a:lvl4pPr marL="1028700" indent="0" algn="ctr"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None/>
              <a:tabLst/>
              <a:defRPr sz="1200" b="0" i="0" kern="1200">
                <a:solidFill>
                  <a:schemeClr val="tx1"/>
                </a:solidFill>
                <a:latin typeface="Tisa Offc Serif Pro" panose="02010504030101020102" pitchFamily="2" charset="0"/>
                <a:ea typeface="+mn-ea"/>
                <a:cs typeface="+mn-cs"/>
              </a:defRPr>
            </a:lvl4pPr>
            <a:lvl5pPr marL="1371600" indent="0" algn="ctr" defTabSz="685800" rtl="0" eaLnBrk="1" latinLnBrk="0" hangingPunct="1">
              <a:lnSpc>
                <a:spcPct val="100000"/>
              </a:lnSpc>
              <a:spcBef>
                <a:spcPts val="1200"/>
              </a:spcBef>
              <a:spcAft>
                <a:spcPts val="1200"/>
              </a:spcAft>
              <a:buFont typeface="System Font Regular"/>
              <a:buNone/>
              <a:defRPr sz="1200" b="0" i="1" kern="1200">
                <a:solidFill>
                  <a:schemeClr val="accent5"/>
                </a:solidFill>
                <a:latin typeface="Tisa Offc Serif Pro" panose="02010504030101020102" pitchFamily="2" charset="0"/>
                <a:ea typeface="+mn-ea"/>
                <a:cs typeface="+mn-cs"/>
              </a:defRPr>
            </a:lvl5pPr>
            <a:lvl6pPr marL="1714500" indent="0" algn="ctr" defTabSz="685800" rtl="0" eaLnBrk="1" latinLnBrk="0" hangingPunct="1">
              <a:lnSpc>
                <a:spcPct val="100000"/>
              </a:lnSpc>
              <a:spcBef>
                <a:spcPts val="375"/>
              </a:spcBef>
              <a:buFont typeface="System Font Regular"/>
              <a:buNone/>
              <a:defRPr sz="1200" b="0" i="0" kern="1200">
                <a:solidFill>
                  <a:schemeClr val="tx2"/>
                </a:solidFill>
                <a:latin typeface="Tisa Offc Serif Pro" panose="02010504030101020102" pitchFamily="2" charset="0"/>
                <a:ea typeface="+mn-ea"/>
                <a:cs typeface="+mn-cs"/>
              </a:defRPr>
            </a:lvl6pPr>
            <a:lvl7pPr marL="2057400" indent="0" algn="ctr" defTabSz="685800" rtl="0" eaLnBrk="1" latinLnBrk="0" hangingPunct="1">
              <a:lnSpc>
                <a:spcPct val="100000"/>
              </a:lnSpc>
              <a:spcBef>
                <a:spcPts val="375"/>
              </a:spcBef>
              <a:buClr>
                <a:srgbClr val="FED925"/>
              </a:buClr>
              <a:buSzPct val="90000"/>
              <a:buFont typeface=".Hiragino Kaku Gothic Interface W3"/>
              <a:buNone/>
              <a:defRPr sz="1200" b="0" i="0" kern="1200">
                <a:solidFill>
                  <a:schemeClr val="tx2"/>
                </a:solidFill>
                <a:latin typeface="Tisa Offc Serif Pro" panose="02010504030101020102" pitchFamily="2" charset="0"/>
                <a:ea typeface="+mn-ea"/>
                <a:cs typeface="+mn-cs"/>
              </a:defRPr>
            </a:lvl7pPr>
            <a:lvl8pPr marL="2400300" indent="0" algn="ctr" defTabSz="685800" rtl="0" eaLnBrk="1" latinLnBrk="0" hangingPunct="1">
              <a:lnSpc>
                <a:spcPct val="100000"/>
              </a:lnSpc>
              <a:spcBef>
                <a:spcPts val="375"/>
              </a:spcBef>
              <a:buClr>
                <a:schemeClr val="accent4"/>
              </a:buClr>
              <a:buSzPct val="110000"/>
              <a:buFont typeface="Courier New" panose="02070309020205020404" pitchFamily="49" charset="0"/>
              <a:buNone/>
              <a:defRPr sz="1200" b="0" i="0" kern="1200" spc="0">
                <a:solidFill>
                  <a:schemeClr val="tx2"/>
                </a:solidFill>
                <a:latin typeface="Tisa Offc Serif Pro" panose="02010504030101020102" pitchFamily="2" charset="0"/>
                <a:ea typeface="+mn-ea"/>
                <a:cs typeface="+mn-cs"/>
              </a:defRPr>
            </a:lvl8pPr>
            <a:lvl9pPr marL="2743200" indent="0" algn="ctr" defTabSz="685800" rtl="0" eaLnBrk="1" latinLnBrk="0" hangingPunct="1">
              <a:lnSpc>
                <a:spcPct val="100000"/>
              </a:lnSpc>
              <a:spcBef>
                <a:spcPts val="375"/>
              </a:spcBef>
              <a:buClr>
                <a:schemeClr val="accent5"/>
              </a:buClr>
              <a:buFont typeface="Orgon Slab Medium" panose="02000603000000020004" pitchFamily="50" charset="0"/>
              <a:buNone/>
              <a:defRPr sz="1200" b="0" i="0" kern="1200">
                <a:solidFill>
                  <a:schemeClr val="tx2"/>
                </a:solidFill>
                <a:latin typeface="Tisa Offc Serif Pro" panose="02010504030101020102" pitchFamily="2" charset="0"/>
                <a:ea typeface="+mn-ea"/>
                <a:cs typeface="+mn-cs"/>
              </a:defRPr>
            </a:lvl9pPr>
          </a:lstStyle>
          <a:p>
            <a:endParaRPr lang="en-US" dirty="0"/>
          </a:p>
        </p:txBody>
      </p:sp>
    </p:spTree>
    <p:extLst>
      <p:ext uri="{BB962C8B-B14F-4D97-AF65-F5344CB8AC3E}">
        <p14:creationId xmlns:p14="http://schemas.microsoft.com/office/powerpoint/2010/main" val="3189710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3" name="Subtitle 7">
            <a:extLst>
              <a:ext uri="{FF2B5EF4-FFF2-40B4-BE49-F238E27FC236}">
                <a16:creationId xmlns:a16="http://schemas.microsoft.com/office/drawing/2014/main" id="{F9936897-D3DA-9F83-19CC-98953A84AC7B}"/>
              </a:ext>
            </a:extLst>
          </p:cNvPr>
          <p:cNvSpPr>
            <a:spLocks noGrp="1"/>
          </p:cNvSpPr>
          <p:nvPr/>
        </p:nvSpPr>
        <p:spPr>
          <a:xfrm>
            <a:off x="512064" y="2324096"/>
            <a:ext cx="8119872" cy="495309"/>
          </a:xfrm>
          <a:prstGeom prst="rect">
            <a:avLst/>
          </a:prstGeom>
        </p:spPr>
        <p:txBody>
          <a:bodyPr vert="horz" lIns="0" tIns="0" rIns="0" bIns="0" rtlCol="0">
            <a:noAutofit/>
          </a:bodyPr>
          <a:lstStyle>
            <a:lvl1pPr marL="0" indent="0" algn="l" defTabSz="685800" rtl="0" eaLnBrk="1" latinLnBrk="0" hangingPunct="1">
              <a:lnSpc>
                <a:spcPct val="100000"/>
              </a:lnSpc>
              <a:spcBef>
                <a:spcPts val="300"/>
              </a:spcBef>
              <a:spcAft>
                <a:spcPts val="300"/>
              </a:spcAft>
              <a:buFont typeface="System Font Regular"/>
              <a:buNone/>
              <a:defRPr sz="2400" b="0" i="0" kern="1200">
                <a:solidFill>
                  <a:schemeClr val="accent6"/>
                </a:solidFill>
                <a:latin typeface="Franklin Gothic Medium" panose="020B0603020102020204" pitchFamily="34" charset="0"/>
                <a:ea typeface="+mn-ea"/>
                <a:cs typeface="+mn-cs"/>
              </a:defRPr>
            </a:lvl1pPr>
            <a:lvl2pPr marL="342900" indent="0" algn="ctr"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None/>
              <a:tabLst/>
              <a:defRPr sz="1500" b="0" i="0" kern="1200">
                <a:solidFill>
                  <a:schemeClr val="tx1"/>
                </a:solidFill>
                <a:latin typeface="Tisa Offc Serif Pro" panose="02010504030101020102" pitchFamily="2" charset="0"/>
                <a:ea typeface="+mn-ea"/>
                <a:cs typeface="+mn-cs"/>
              </a:defRPr>
            </a:lvl2pPr>
            <a:lvl3pPr marL="685800" indent="0" algn="ctr" defTabSz="685800" rtl="0" eaLnBrk="1" latinLnBrk="0" hangingPunct="1">
              <a:lnSpc>
                <a:spcPct val="100000"/>
              </a:lnSpc>
              <a:spcBef>
                <a:spcPts val="375"/>
              </a:spcBef>
              <a:spcAft>
                <a:spcPts val="0"/>
              </a:spcAft>
              <a:buClr>
                <a:schemeClr val="accent3"/>
              </a:buClr>
              <a:buFont typeface="Arial" panose="020B0604020202020204" pitchFamily="34" charset="0"/>
              <a:buNone/>
              <a:tabLst/>
              <a:defRPr sz="1350" b="0" i="0" kern="1200">
                <a:solidFill>
                  <a:schemeClr val="tx1"/>
                </a:solidFill>
                <a:latin typeface="Tisa Offc Serif Pro" panose="02010504030101020102" pitchFamily="2" charset="0"/>
                <a:ea typeface="+mn-ea"/>
                <a:cs typeface="+mn-cs"/>
              </a:defRPr>
            </a:lvl3pPr>
            <a:lvl4pPr marL="1028700" indent="0" algn="ctr"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None/>
              <a:tabLst/>
              <a:defRPr sz="1200" b="0" i="0" kern="1200">
                <a:solidFill>
                  <a:schemeClr val="tx1"/>
                </a:solidFill>
                <a:latin typeface="Tisa Offc Serif Pro" panose="02010504030101020102" pitchFamily="2" charset="0"/>
                <a:ea typeface="+mn-ea"/>
                <a:cs typeface="+mn-cs"/>
              </a:defRPr>
            </a:lvl4pPr>
            <a:lvl5pPr marL="1371600" indent="0" algn="ctr" defTabSz="685800" rtl="0" eaLnBrk="1" latinLnBrk="0" hangingPunct="1">
              <a:lnSpc>
                <a:spcPct val="100000"/>
              </a:lnSpc>
              <a:spcBef>
                <a:spcPts val="1200"/>
              </a:spcBef>
              <a:spcAft>
                <a:spcPts val="1200"/>
              </a:spcAft>
              <a:buFont typeface="System Font Regular"/>
              <a:buNone/>
              <a:defRPr sz="1200" b="0" i="1" kern="1200">
                <a:solidFill>
                  <a:schemeClr val="accent5"/>
                </a:solidFill>
                <a:latin typeface="Tisa Offc Serif Pro" panose="02010504030101020102" pitchFamily="2" charset="0"/>
                <a:ea typeface="+mn-ea"/>
                <a:cs typeface="+mn-cs"/>
              </a:defRPr>
            </a:lvl5pPr>
            <a:lvl6pPr marL="1714500" indent="0" algn="ctr" defTabSz="685800" rtl="0" eaLnBrk="1" latinLnBrk="0" hangingPunct="1">
              <a:lnSpc>
                <a:spcPct val="100000"/>
              </a:lnSpc>
              <a:spcBef>
                <a:spcPts val="375"/>
              </a:spcBef>
              <a:buFont typeface="System Font Regular"/>
              <a:buNone/>
              <a:defRPr sz="1200" b="0" i="0" kern="1200">
                <a:solidFill>
                  <a:schemeClr val="tx2"/>
                </a:solidFill>
                <a:latin typeface="Tisa Offc Serif Pro" panose="02010504030101020102" pitchFamily="2" charset="0"/>
                <a:ea typeface="+mn-ea"/>
                <a:cs typeface="+mn-cs"/>
              </a:defRPr>
            </a:lvl6pPr>
            <a:lvl7pPr marL="2057400" indent="0" algn="ctr" defTabSz="685800" rtl="0" eaLnBrk="1" latinLnBrk="0" hangingPunct="1">
              <a:lnSpc>
                <a:spcPct val="100000"/>
              </a:lnSpc>
              <a:spcBef>
                <a:spcPts val="375"/>
              </a:spcBef>
              <a:buClr>
                <a:srgbClr val="FED925"/>
              </a:buClr>
              <a:buSzPct val="90000"/>
              <a:buFont typeface=".Hiragino Kaku Gothic Interface W3"/>
              <a:buNone/>
              <a:defRPr sz="1200" b="0" i="0" kern="1200">
                <a:solidFill>
                  <a:schemeClr val="tx2"/>
                </a:solidFill>
                <a:latin typeface="Tisa Offc Serif Pro" panose="02010504030101020102" pitchFamily="2" charset="0"/>
                <a:ea typeface="+mn-ea"/>
                <a:cs typeface="+mn-cs"/>
              </a:defRPr>
            </a:lvl7pPr>
            <a:lvl8pPr marL="2400300" indent="0" algn="ctr" defTabSz="685800" rtl="0" eaLnBrk="1" latinLnBrk="0" hangingPunct="1">
              <a:lnSpc>
                <a:spcPct val="100000"/>
              </a:lnSpc>
              <a:spcBef>
                <a:spcPts val="375"/>
              </a:spcBef>
              <a:buClr>
                <a:schemeClr val="accent4"/>
              </a:buClr>
              <a:buSzPct val="110000"/>
              <a:buFont typeface="Courier New" panose="02070309020205020404" pitchFamily="49" charset="0"/>
              <a:buNone/>
              <a:defRPr sz="1200" b="0" i="0" kern="1200" spc="0">
                <a:solidFill>
                  <a:schemeClr val="tx2"/>
                </a:solidFill>
                <a:latin typeface="Tisa Offc Serif Pro" panose="02010504030101020102" pitchFamily="2" charset="0"/>
                <a:ea typeface="+mn-ea"/>
                <a:cs typeface="+mn-cs"/>
              </a:defRPr>
            </a:lvl8pPr>
            <a:lvl9pPr marL="2743200" indent="0" algn="ctr" defTabSz="685800" rtl="0" eaLnBrk="1" latinLnBrk="0" hangingPunct="1">
              <a:lnSpc>
                <a:spcPct val="100000"/>
              </a:lnSpc>
              <a:spcBef>
                <a:spcPts val="375"/>
              </a:spcBef>
              <a:buClr>
                <a:schemeClr val="accent5"/>
              </a:buClr>
              <a:buFont typeface="Orgon Slab Medium" panose="02000603000000020004" pitchFamily="50" charset="0"/>
              <a:buNone/>
              <a:defRPr sz="1200" b="0" i="0" kern="1200">
                <a:solidFill>
                  <a:schemeClr val="tx2"/>
                </a:solidFill>
                <a:latin typeface="Tisa Offc Serif Pro" panose="02010504030101020102" pitchFamily="2" charset="0"/>
                <a:ea typeface="+mn-ea"/>
                <a:cs typeface="+mn-cs"/>
              </a:defRPr>
            </a:lvl9pPr>
          </a:lstStyle>
          <a:p>
            <a:endParaRPr lang="en-US" dirty="0"/>
          </a:p>
        </p:txBody>
      </p:sp>
      <p:pic>
        <p:nvPicPr>
          <p:cNvPr id="5122" name="Picture 2" descr="Warrington Township Fire Company">
            <a:extLst>
              <a:ext uri="{FF2B5EF4-FFF2-40B4-BE49-F238E27FC236}">
                <a16:creationId xmlns:a16="http://schemas.microsoft.com/office/drawing/2014/main" id="{7244864C-2855-7CCE-C320-2C434B84D6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0254" y="311727"/>
            <a:ext cx="5805897" cy="4087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716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a:xfrm>
            <a:off x="393192" y="939799"/>
            <a:ext cx="8357616" cy="3373935"/>
          </a:xfrm>
        </p:spPr>
        <p:txBody>
          <a:bodyPr>
            <a:normAutofit/>
          </a:bodyPr>
          <a:lstStyle/>
          <a:p>
            <a:pPr lvl="1"/>
            <a:r>
              <a:rPr lang="en-US" dirty="0"/>
              <a:t>A tornado warning issued by the National Weather Service will result in an alert generated through our Emergency Mass Notification System.  Local sirens will also announce a tornado warning as an audible alert.   </a:t>
            </a:r>
          </a:p>
          <a:p>
            <a:pPr lvl="1"/>
            <a:endParaRPr lang="en-US" dirty="0"/>
          </a:p>
          <a:p>
            <a:pPr lvl="1"/>
            <a:r>
              <a:rPr lang="en-US" dirty="0"/>
              <a:t>Shelter in place in a basement or below ground location.  At the very least, seek shelter on the lowest floor of the building.   If possible, move to interior hallways and or center room with no windows.   Stay close to the floor.   </a:t>
            </a:r>
          </a:p>
          <a:p>
            <a:pPr lvl="1"/>
            <a:endParaRPr lang="en-US" dirty="0"/>
          </a:p>
          <a:p>
            <a:pPr lvl="1"/>
            <a:endParaRPr lang="en-US" dirty="0"/>
          </a:p>
          <a:p>
            <a:pPr lvl="1"/>
            <a:endParaRPr lang="en-US" dirty="0"/>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a:xfrm>
            <a:off x="393192" y="285750"/>
            <a:ext cx="8357616" cy="450850"/>
          </a:xfrm>
        </p:spPr>
        <p:txBody>
          <a:bodyPr/>
          <a:lstStyle/>
          <a:p>
            <a:r>
              <a:rPr lang="en-US" dirty="0"/>
              <a:t>Tornado or Severe Weather</a:t>
            </a:r>
          </a:p>
        </p:txBody>
      </p:sp>
      <p:sp>
        <p:nvSpPr>
          <p:cNvPr id="3" name="Subtitle 7">
            <a:extLst>
              <a:ext uri="{FF2B5EF4-FFF2-40B4-BE49-F238E27FC236}">
                <a16:creationId xmlns:a16="http://schemas.microsoft.com/office/drawing/2014/main" id="{F9936897-D3DA-9F83-19CC-98953A84AC7B}"/>
              </a:ext>
            </a:extLst>
          </p:cNvPr>
          <p:cNvSpPr>
            <a:spLocks noGrp="1"/>
          </p:cNvSpPr>
          <p:nvPr/>
        </p:nvSpPr>
        <p:spPr>
          <a:xfrm>
            <a:off x="512064" y="2324096"/>
            <a:ext cx="8119872" cy="495309"/>
          </a:xfrm>
          <a:prstGeom prst="rect">
            <a:avLst/>
          </a:prstGeom>
        </p:spPr>
        <p:txBody>
          <a:bodyPr vert="horz" lIns="0" tIns="0" rIns="0" bIns="0" rtlCol="0">
            <a:noAutofit/>
          </a:bodyPr>
          <a:lstStyle>
            <a:lvl1pPr marL="0" indent="0" algn="l" defTabSz="685800" rtl="0" eaLnBrk="1" latinLnBrk="0" hangingPunct="1">
              <a:lnSpc>
                <a:spcPct val="100000"/>
              </a:lnSpc>
              <a:spcBef>
                <a:spcPts val="300"/>
              </a:spcBef>
              <a:spcAft>
                <a:spcPts val="300"/>
              </a:spcAft>
              <a:buFont typeface="System Font Regular"/>
              <a:buNone/>
              <a:defRPr sz="2400" b="0" i="0" kern="1200">
                <a:solidFill>
                  <a:schemeClr val="accent6"/>
                </a:solidFill>
                <a:latin typeface="Franklin Gothic Medium" panose="020B0603020102020204" pitchFamily="34" charset="0"/>
                <a:ea typeface="+mn-ea"/>
                <a:cs typeface="+mn-cs"/>
              </a:defRPr>
            </a:lvl1pPr>
            <a:lvl2pPr marL="342900" indent="0" algn="ctr"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None/>
              <a:tabLst/>
              <a:defRPr sz="1500" b="0" i="0" kern="1200">
                <a:solidFill>
                  <a:schemeClr val="tx1"/>
                </a:solidFill>
                <a:latin typeface="Tisa Offc Serif Pro" panose="02010504030101020102" pitchFamily="2" charset="0"/>
                <a:ea typeface="+mn-ea"/>
                <a:cs typeface="+mn-cs"/>
              </a:defRPr>
            </a:lvl2pPr>
            <a:lvl3pPr marL="685800" indent="0" algn="ctr" defTabSz="685800" rtl="0" eaLnBrk="1" latinLnBrk="0" hangingPunct="1">
              <a:lnSpc>
                <a:spcPct val="100000"/>
              </a:lnSpc>
              <a:spcBef>
                <a:spcPts val="375"/>
              </a:spcBef>
              <a:spcAft>
                <a:spcPts val="0"/>
              </a:spcAft>
              <a:buClr>
                <a:schemeClr val="accent3"/>
              </a:buClr>
              <a:buFont typeface="Arial" panose="020B0604020202020204" pitchFamily="34" charset="0"/>
              <a:buNone/>
              <a:tabLst/>
              <a:defRPr sz="1350" b="0" i="0" kern="1200">
                <a:solidFill>
                  <a:schemeClr val="tx1"/>
                </a:solidFill>
                <a:latin typeface="Tisa Offc Serif Pro" panose="02010504030101020102" pitchFamily="2" charset="0"/>
                <a:ea typeface="+mn-ea"/>
                <a:cs typeface="+mn-cs"/>
              </a:defRPr>
            </a:lvl3pPr>
            <a:lvl4pPr marL="1028700" indent="0" algn="ctr"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None/>
              <a:tabLst/>
              <a:defRPr sz="1200" b="0" i="0" kern="1200">
                <a:solidFill>
                  <a:schemeClr val="tx1"/>
                </a:solidFill>
                <a:latin typeface="Tisa Offc Serif Pro" panose="02010504030101020102" pitchFamily="2" charset="0"/>
                <a:ea typeface="+mn-ea"/>
                <a:cs typeface="+mn-cs"/>
              </a:defRPr>
            </a:lvl4pPr>
            <a:lvl5pPr marL="1371600" indent="0" algn="ctr" defTabSz="685800" rtl="0" eaLnBrk="1" latinLnBrk="0" hangingPunct="1">
              <a:lnSpc>
                <a:spcPct val="100000"/>
              </a:lnSpc>
              <a:spcBef>
                <a:spcPts val="1200"/>
              </a:spcBef>
              <a:spcAft>
                <a:spcPts val="1200"/>
              </a:spcAft>
              <a:buFont typeface="System Font Regular"/>
              <a:buNone/>
              <a:defRPr sz="1200" b="0" i="1" kern="1200">
                <a:solidFill>
                  <a:schemeClr val="accent5"/>
                </a:solidFill>
                <a:latin typeface="Tisa Offc Serif Pro" panose="02010504030101020102" pitchFamily="2" charset="0"/>
                <a:ea typeface="+mn-ea"/>
                <a:cs typeface="+mn-cs"/>
              </a:defRPr>
            </a:lvl5pPr>
            <a:lvl6pPr marL="1714500" indent="0" algn="ctr" defTabSz="685800" rtl="0" eaLnBrk="1" latinLnBrk="0" hangingPunct="1">
              <a:lnSpc>
                <a:spcPct val="100000"/>
              </a:lnSpc>
              <a:spcBef>
                <a:spcPts val="375"/>
              </a:spcBef>
              <a:buFont typeface="System Font Regular"/>
              <a:buNone/>
              <a:defRPr sz="1200" b="0" i="0" kern="1200">
                <a:solidFill>
                  <a:schemeClr val="tx2"/>
                </a:solidFill>
                <a:latin typeface="Tisa Offc Serif Pro" panose="02010504030101020102" pitchFamily="2" charset="0"/>
                <a:ea typeface="+mn-ea"/>
                <a:cs typeface="+mn-cs"/>
              </a:defRPr>
            </a:lvl6pPr>
            <a:lvl7pPr marL="2057400" indent="0" algn="ctr" defTabSz="685800" rtl="0" eaLnBrk="1" latinLnBrk="0" hangingPunct="1">
              <a:lnSpc>
                <a:spcPct val="100000"/>
              </a:lnSpc>
              <a:spcBef>
                <a:spcPts val="375"/>
              </a:spcBef>
              <a:buClr>
                <a:srgbClr val="FED925"/>
              </a:buClr>
              <a:buSzPct val="90000"/>
              <a:buFont typeface=".Hiragino Kaku Gothic Interface W3"/>
              <a:buNone/>
              <a:defRPr sz="1200" b="0" i="0" kern="1200">
                <a:solidFill>
                  <a:schemeClr val="tx2"/>
                </a:solidFill>
                <a:latin typeface="Tisa Offc Serif Pro" panose="02010504030101020102" pitchFamily="2" charset="0"/>
                <a:ea typeface="+mn-ea"/>
                <a:cs typeface="+mn-cs"/>
              </a:defRPr>
            </a:lvl7pPr>
            <a:lvl8pPr marL="2400300" indent="0" algn="ctr" defTabSz="685800" rtl="0" eaLnBrk="1" latinLnBrk="0" hangingPunct="1">
              <a:lnSpc>
                <a:spcPct val="100000"/>
              </a:lnSpc>
              <a:spcBef>
                <a:spcPts val="375"/>
              </a:spcBef>
              <a:buClr>
                <a:schemeClr val="accent4"/>
              </a:buClr>
              <a:buSzPct val="110000"/>
              <a:buFont typeface="Courier New" panose="02070309020205020404" pitchFamily="49" charset="0"/>
              <a:buNone/>
              <a:defRPr sz="1200" b="0" i="0" kern="1200" spc="0">
                <a:solidFill>
                  <a:schemeClr val="tx2"/>
                </a:solidFill>
                <a:latin typeface="Tisa Offc Serif Pro" panose="02010504030101020102" pitchFamily="2" charset="0"/>
                <a:ea typeface="+mn-ea"/>
                <a:cs typeface="+mn-cs"/>
              </a:defRPr>
            </a:lvl8pPr>
            <a:lvl9pPr marL="2743200" indent="0" algn="ctr" defTabSz="685800" rtl="0" eaLnBrk="1" latinLnBrk="0" hangingPunct="1">
              <a:lnSpc>
                <a:spcPct val="100000"/>
              </a:lnSpc>
              <a:spcBef>
                <a:spcPts val="375"/>
              </a:spcBef>
              <a:buClr>
                <a:schemeClr val="accent5"/>
              </a:buClr>
              <a:buFont typeface="Orgon Slab Medium" panose="02000603000000020004" pitchFamily="50" charset="0"/>
              <a:buNone/>
              <a:defRPr sz="1200" b="0" i="0" kern="1200">
                <a:solidFill>
                  <a:schemeClr val="tx2"/>
                </a:solidFill>
                <a:latin typeface="Tisa Offc Serif Pro" panose="02010504030101020102" pitchFamily="2" charset="0"/>
                <a:ea typeface="+mn-ea"/>
                <a:cs typeface="+mn-cs"/>
              </a:defRPr>
            </a:lvl9pPr>
          </a:lstStyle>
          <a:p>
            <a:endParaRPr lang="en-US" dirty="0"/>
          </a:p>
        </p:txBody>
      </p:sp>
    </p:spTree>
    <p:extLst>
      <p:ext uri="{BB962C8B-B14F-4D97-AF65-F5344CB8AC3E}">
        <p14:creationId xmlns:p14="http://schemas.microsoft.com/office/powerpoint/2010/main" val="157510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a:xfrm>
            <a:off x="393192" y="939799"/>
            <a:ext cx="8357616" cy="3373935"/>
          </a:xfrm>
        </p:spPr>
        <p:txBody>
          <a:bodyPr>
            <a:normAutofit/>
          </a:bodyPr>
          <a:lstStyle/>
          <a:p>
            <a:pPr lvl="1"/>
            <a:endParaRPr lang="en-US" dirty="0"/>
          </a:p>
          <a:p>
            <a:pPr lvl="1"/>
            <a:r>
              <a:rPr lang="en-US" dirty="0"/>
              <a:t>Although the National Weather Service does not issue an all-clear warning, the University will utilize the mass notification system to announce updates and a message noting the severe weather threat has expired.  People are encouraged to listen and monitor local media sources for updates.   There are several local television and radio stations that will provide emergency broadcasting information.   </a:t>
            </a:r>
          </a:p>
          <a:p>
            <a:pPr lvl="1"/>
            <a:endParaRPr lang="en-US" dirty="0"/>
          </a:p>
          <a:p>
            <a:pPr lvl="1"/>
            <a:endParaRPr lang="en-US" dirty="0"/>
          </a:p>
          <a:p>
            <a:pPr lvl="1"/>
            <a:endParaRPr lang="en-US" dirty="0"/>
          </a:p>
          <a:p>
            <a:pPr lvl="1"/>
            <a:endParaRPr lang="en-US" dirty="0"/>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a:xfrm>
            <a:off x="393192" y="285750"/>
            <a:ext cx="8357616" cy="450850"/>
          </a:xfrm>
        </p:spPr>
        <p:txBody>
          <a:bodyPr/>
          <a:lstStyle/>
          <a:p>
            <a:r>
              <a:rPr lang="en-US" dirty="0"/>
              <a:t>Tornado or Severe Weather</a:t>
            </a:r>
          </a:p>
        </p:txBody>
      </p:sp>
      <p:sp>
        <p:nvSpPr>
          <p:cNvPr id="3" name="Subtitle 7">
            <a:extLst>
              <a:ext uri="{FF2B5EF4-FFF2-40B4-BE49-F238E27FC236}">
                <a16:creationId xmlns:a16="http://schemas.microsoft.com/office/drawing/2014/main" id="{F9936897-D3DA-9F83-19CC-98953A84AC7B}"/>
              </a:ext>
            </a:extLst>
          </p:cNvPr>
          <p:cNvSpPr>
            <a:spLocks noGrp="1"/>
          </p:cNvSpPr>
          <p:nvPr/>
        </p:nvSpPr>
        <p:spPr>
          <a:xfrm>
            <a:off x="512064" y="2324096"/>
            <a:ext cx="8119872" cy="495309"/>
          </a:xfrm>
          <a:prstGeom prst="rect">
            <a:avLst/>
          </a:prstGeom>
        </p:spPr>
        <p:txBody>
          <a:bodyPr vert="horz" lIns="0" tIns="0" rIns="0" bIns="0" rtlCol="0">
            <a:noAutofit/>
          </a:bodyPr>
          <a:lstStyle>
            <a:lvl1pPr marL="0" indent="0" algn="l" defTabSz="685800" rtl="0" eaLnBrk="1" latinLnBrk="0" hangingPunct="1">
              <a:lnSpc>
                <a:spcPct val="100000"/>
              </a:lnSpc>
              <a:spcBef>
                <a:spcPts val="300"/>
              </a:spcBef>
              <a:spcAft>
                <a:spcPts val="300"/>
              </a:spcAft>
              <a:buFont typeface="System Font Regular"/>
              <a:buNone/>
              <a:defRPr sz="2400" b="0" i="0" kern="1200">
                <a:solidFill>
                  <a:schemeClr val="accent6"/>
                </a:solidFill>
                <a:latin typeface="Franklin Gothic Medium" panose="020B0603020102020204" pitchFamily="34" charset="0"/>
                <a:ea typeface="+mn-ea"/>
                <a:cs typeface="+mn-cs"/>
              </a:defRPr>
            </a:lvl1pPr>
            <a:lvl2pPr marL="342900" indent="0" algn="ctr"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None/>
              <a:tabLst/>
              <a:defRPr sz="1500" b="0" i="0" kern="1200">
                <a:solidFill>
                  <a:schemeClr val="tx1"/>
                </a:solidFill>
                <a:latin typeface="Tisa Offc Serif Pro" panose="02010504030101020102" pitchFamily="2" charset="0"/>
                <a:ea typeface="+mn-ea"/>
                <a:cs typeface="+mn-cs"/>
              </a:defRPr>
            </a:lvl2pPr>
            <a:lvl3pPr marL="685800" indent="0" algn="ctr" defTabSz="685800" rtl="0" eaLnBrk="1" latinLnBrk="0" hangingPunct="1">
              <a:lnSpc>
                <a:spcPct val="100000"/>
              </a:lnSpc>
              <a:spcBef>
                <a:spcPts val="375"/>
              </a:spcBef>
              <a:spcAft>
                <a:spcPts val="0"/>
              </a:spcAft>
              <a:buClr>
                <a:schemeClr val="accent3"/>
              </a:buClr>
              <a:buFont typeface="Arial" panose="020B0604020202020204" pitchFamily="34" charset="0"/>
              <a:buNone/>
              <a:tabLst/>
              <a:defRPr sz="1350" b="0" i="0" kern="1200">
                <a:solidFill>
                  <a:schemeClr val="tx1"/>
                </a:solidFill>
                <a:latin typeface="Tisa Offc Serif Pro" panose="02010504030101020102" pitchFamily="2" charset="0"/>
                <a:ea typeface="+mn-ea"/>
                <a:cs typeface="+mn-cs"/>
              </a:defRPr>
            </a:lvl3pPr>
            <a:lvl4pPr marL="1028700" indent="0" algn="ctr"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None/>
              <a:tabLst/>
              <a:defRPr sz="1200" b="0" i="0" kern="1200">
                <a:solidFill>
                  <a:schemeClr val="tx1"/>
                </a:solidFill>
                <a:latin typeface="Tisa Offc Serif Pro" panose="02010504030101020102" pitchFamily="2" charset="0"/>
                <a:ea typeface="+mn-ea"/>
                <a:cs typeface="+mn-cs"/>
              </a:defRPr>
            </a:lvl4pPr>
            <a:lvl5pPr marL="1371600" indent="0" algn="ctr" defTabSz="685800" rtl="0" eaLnBrk="1" latinLnBrk="0" hangingPunct="1">
              <a:lnSpc>
                <a:spcPct val="100000"/>
              </a:lnSpc>
              <a:spcBef>
                <a:spcPts val="1200"/>
              </a:spcBef>
              <a:spcAft>
                <a:spcPts val="1200"/>
              </a:spcAft>
              <a:buFont typeface="System Font Regular"/>
              <a:buNone/>
              <a:defRPr sz="1200" b="0" i="1" kern="1200">
                <a:solidFill>
                  <a:schemeClr val="accent5"/>
                </a:solidFill>
                <a:latin typeface="Tisa Offc Serif Pro" panose="02010504030101020102" pitchFamily="2" charset="0"/>
                <a:ea typeface="+mn-ea"/>
                <a:cs typeface="+mn-cs"/>
              </a:defRPr>
            </a:lvl5pPr>
            <a:lvl6pPr marL="1714500" indent="0" algn="ctr" defTabSz="685800" rtl="0" eaLnBrk="1" latinLnBrk="0" hangingPunct="1">
              <a:lnSpc>
                <a:spcPct val="100000"/>
              </a:lnSpc>
              <a:spcBef>
                <a:spcPts val="375"/>
              </a:spcBef>
              <a:buFont typeface="System Font Regular"/>
              <a:buNone/>
              <a:defRPr sz="1200" b="0" i="0" kern="1200">
                <a:solidFill>
                  <a:schemeClr val="tx2"/>
                </a:solidFill>
                <a:latin typeface="Tisa Offc Serif Pro" panose="02010504030101020102" pitchFamily="2" charset="0"/>
                <a:ea typeface="+mn-ea"/>
                <a:cs typeface="+mn-cs"/>
              </a:defRPr>
            </a:lvl6pPr>
            <a:lvl7pPr marL="2057400" indent="0" algn="ctr" defTabSz="685800" rtl="0" eaLnBrk="1" latinLnBrk="0" hangingPunct="1">
              <a:lnSpc>
                <a:spcPct val="100000"/>
              </a:lnSpc>
              <a:spcBef>
                <a:spcPts val="375"/>
              </a:spcBef>
              <a:buClr>
                <a:srgbClr val="FED925"/>
              </a:buClr>
              <a:buSzPct val="90000"/>
              <a:buFont typeface=".Hiragino Kaku Gothic Interface W3"/>
              <a:buNone/>
              <a:defRPr sz="1200" b="0" i="0" kern="1200">
                <a:solidFill>
                  <a:schemeClr val="tx2"/>
                </a:solidFill>
                <a:latin typeface="Tisa Offc Serif Pro" panose="02010504030101020102" pitchFamily="2" charset="0"/>
                <a:ea typeface="+mn-ea"/>
                <a:cs typeface="+mn-cs"/>
              </a:defRPr>
            </a:lvl7pPr>
            <a:lvl8pPr marL="2400300" indent="0" algn="ctr" defTabSz="685800" rtl="0" eaLnBrk="1" latinLnBrk="0" hangingPunct="1">
              <a:lnSpc>
                <a:spcPct val="100000"/>
              </a:lnSpc>
              <a:spcBef>
                <a:spcPts val="375"/>
              </a:spcBef>
              <a:buClr>
                <a:schemeClr val="accent4"/>
              </a:buClr>
              <a:buSzPct val="110000"/>
              <a:buFont typeface="Courier New" panose="02070309020205020404" pitchFamily="49" charset="0"/>
              <a:buNone/>
              <a:defRPr sz="1200" b="0" i="0" kern="1200" spc="0">
                <a:solidFill>
                  <a:schemeClr val="tx2"/>
                </a:solidFill>
                <a:latin typeface="Tisa Offc Serif Pro" panose="02010504030101020102" pitchFamily="2" charset="0"/>
                <a:ea typeface="+mn-ea"/>
                <a:cs typeface="+mn-cs"/>
              </a:defRPr>
            </a:lvl8pPr>
            <a:lvl9pPr marL="2743200" indent="0" algn="ctr" defTabSz="685800" rtl="0" eaLnBrk="1" latinLnBrk="0" hangingPunct="1">
              <a:lnSpc>
                <a:spcPct val="100000"/>
              </a:lnSpc>
              <a:spcBef>
                <a:spcPts val="375"/>
              </a:spcBef>
              <a:buClr>
                <a:schemeClr val="accent5"/>
              </a:buClr>
              <a:buFont typeface="Orgon Slab Medium" panose="02000603000000020004" pitchFamily="50" charset="0"/>
              <a:buNone/>
              <a:defRPr sz="1200" b="0" i="0" kern="1200">
                <a:solidFill>
                  <a:schemeClr val="tx2"/>
                </a:solidFill>
                <a:latin typeface="Tisa Offc Serif Pro" panose="02010504030101020102" pitchFamily="2" charset="0"/>
                <a:ea typeface="+mn-ea"/>
                <a:cs typeface="+mn-cs"/>
              </a:defRPr>
            </a:lvl9pPr>
          </a:lstStyle>
          <a:p>
            <a:endParaRPr lang="en-US" dirty="0"/>
          </a:p>
        </p:txBody>
      </p:sp>
    </p:spTree>
    <p:extLst>
      <p:ext uri="{BB962C8B-B14F-4D97-AF65-F5344CB8AC3E}">
        <p14:creationId xmlns:p14="http://schemas.microsoft.com/office/powerpoint/2010/main" val="702120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a:xfrm>
            <a:off x="393192" y="939799"/>
            <a:ext cx="8357616" cy="3373935"/>
          </a:xfrm>
        </p:spPr>
        <p:txBody>
          <a:bodyPr>
            <a:normAutofit/>
          </a:bodyPr>
          <a:lstStyle/>
          <a:p>
            <a:pPr lvl="1"/>
            <a:r>
              <a:rPr lang="en-US" dirty="0"/>
              <a:t>Key Elements</a:t>
            </a:r>
          </a:p>
          <a:p>
            <a:pPr lvl="2"/>
            <a:r>
              <a:rPr lang="en-US" dirty="0"/>
              <a:t>Identifies the building Coordinator and Alternate</a:t>
            </a:r>
          </a:p>
          <a:p>
            <a:pPr lvl="2"/>
            <a:r>
              <a:rPr lang="en-US" dirty="0"/>
              <a:t>Identifies 2 Rally Evacuation areas</a:t>
            </a:r>
          </a:p>
          <a:p>
            <a:pPr lvl="3"/>
            <a:r>
              <a:rPr lang="en-US" dirty="0"/>
              <a:t>These areas should be at least 300 feet away (500 for a bomb threat) from the affected building and not near power lines or generators.</a:t>
            </a:r>
          </a:p>
          <a:p>
            <a:pPr lvl="3"/>
            <a:r>
              <a:rPr lang="en-US" dirty="0"/>
              <a:t>Parking lots, hydrants and walkways should be kept clear.</a:t>
            </a:r>
          </a:p>
          <a:p>
            <a:pPr lvl="1"/>
            <a:r>
              <a:rPr lang="en-US" dirty="0"/>
              <a:t>What supplies and equipment available needs to be reviewed and updated every year.  Needs to be available to all faculty and staff in the building.</a:t>
            </a:r>
          </a:p>
          <a:p>
            <a:pPr lvl="1"/>
            <a:endParaRPr lang="en-US" dirty="0"/>
          </a:p>
          <a:p>
            <a:pPr lvl="1"/>
            <a:endParaRPr lang="en-US" dirty="0"/>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a:xfrm>
            <a:off x="393192" y="285750"/>
            <a:ext cx="8357616" cy="450850"/>
          </a:xfrm>
        </p:spPr>
        <p:txBody>
          <a:bodyPr/>
          <a:lstStyle/>
          <a:p>
            <a:r>
              <a:rPr lang="en-US" dirty="0"/>
              <a:t>Building Coordinator’s Emergency Plan</a:t>
            </a:r>
          </a:p>
        </p:txBody>
      </p:sp>
      <p:sp>
        <p:nvSpPr>
          <p:cNvPr id="3" name="Subtitle 7">
            <a:extLst>
              <a:ext uri="{FF2B5EF4-FFF2-40B4-BE49-F238E27FC236}">
                <a16:creationId xmlns:a16="http://schemas.microsoft.com/office/drawing/2014/main" id="{F9936897-D3DA-9F83-19CC-98953A84AC7B}"/>
              </a:ext>
            </a:extLst>
          </p:cNvPr>
          <p:cNvSpPr>
            <a:spLocks noGrp="1"/>
          </p:cNvSpPr>
          <p:nvPr/>
        </p:nvSpPr>
        <p:spPr>
          <a:xfrm>
            <a:off x="512064" y="2324096"/>
            <a:ext cx="8119872" cy="495309"/>
          </a:xfrm>
          <a:prstGeom prst="rect">
            <a:avLst/>
          </a:prstGeom>
        </p:spPr>
        <p:txBody>
          <a:bodyPr vert="horz" lIns="0" tIns="0" rIns="0" bIns="0" rtlCol="0">
            <a:noAutofit/>
          </a:bodyPr>
          <a:lstStyle>
            <a:lvl1pPr marL="0" indent="0" algn="l" defTabSz="685800" rtl="0" eaLnBrk="1" latinLnBrk="0" hangingPunct="1">
              <a:lnSpc>
                <a:spcPct val="100000"/>
              </a:lnSpc>
              <a:spcBef>
                <a:spcPts val="300"/>
              </a:spcBef>
              <a:spcAft>
                <a:spcPts val="300"/>
              </a:spcAft>
              <a:buFont typeface="System Font Regular"/>
              <a:buNone/>
              <a:defRPr sz="2400" b="0" i="0" kern="1200">
                <a:solidFill>
                  <a:schemeClr val="accent6"/>
                </a:solidFill>
                <a:latin typeface="Franklin Gothic Medium" panose="020B0603020102020204" pitchFamily="34" charset="0"/>
                <a:ea typeface="+mn-ea"/>
                <a:cs typeface="+mn-cs"/>
              </a:defRPr>
            </a:lvl1pPr>
            <a:lvl2pPr marL="342900" indent="0" algn="ctr"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None/>
              <a:tabLst/>
              <a:defRPr sz="1500" b="0" i="0" kern="1200">
                <a:solidFill>
                  <a:schemeClr val="tx1"/>
                </a:solidFill>
                <a:latin typeface="Tisa Offc Serif Pro" panose="02010504030101020102" pitchFamily="2" charset="0"/>
                <a:ea typeface="+mn-ea"/>
                <a:cs typeface="+mn-cs"/>
              </a:defRPr>
            </a:lvl2pPr>
            <a:lvl3pPr marL="685800" indent="0" algn="ctr" defTabSz="685800" rtl="0" eaLnBrk="1" latinLnBrk="0" hangingPunct="1">
              <a:lnSpc>
                <a:spcPct val="100000"/>
              </a:lnSpc>
              <a:spcBef>
                <a:spcPts val="375"/>
              </a:spcBef>
              <a:spcAft>
                <a:spcPts val="0"/>
              </a:spcAft>
              <a:buClr>
                <a:schemeClr val="accent3"/>
              </a:buClr>
              <a:buFont typeface="Arial" panose="020B0604020202020204" pitchFamily="34" charset="0"/>
              <a:buNone/>
              <a:tabLst/>
              <a:defRPr sz="1350" b="0" i="0" kern="1200">
                <a:solidFill>
                  <a:schemeClr val="tx1"/>
                </a:solidFill>
                <a:latin typeface="Tisa Offc Serif Pro" panose="02010504030101020102" pitchFamily="2" charset="0"/>
                <a:ea typeface="+mn-ea"/>
                <a:cs typeface="+mn-cs"/>
              </a:defRPr>
            </a:lvl3pPr>
            <a:lvl4pPr marL="1028700" indent="0" algn="ctr"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None/>
              <a:tabLst/>
              <a:defRPr sz="1200" b="0" i="0" kern="1200">
                <a:solidFill>
                  <a:schemeClr val="tx1"/>
                </a:solidFill>
                <a:latin typeface="Tisa Offc Serif Pro" panose="02010504030101020102" pitchFamily="2" charset="0"/>
                <a:ea typeface="+mn-ea"/>
                <a:cs typeface="+mn-cs"/>
              </a:defRPr>
            </a:lvl4pPr>
            <a:lvl5pPr marL="1371600" indent="0" algn="ctr" defTabSz="685800" rtl="0" eaLnBrk="1" latinLnBrk="0" hangingPunct="1">
              <a:lnSpc>
                <a:spcPct val="100000"/>
              </a:lnSpc>
              <a:spcBef>
                <a:spcPts val="1200"/>
              </a:spcBef>
              <a:spcAft>
                <a:spcPts val="1200"/>
              </a:spcAft>
              <a:buFont typeface="System Font Regular"/>
              <a:buNone/>
              <a:defRPr sz="1200" b="0" i="1" kern="1200">
                <a:solidFill>
                  <a:schemeClr val="accent5"/>
                </a:solidFill>
                <a:latin typeface="Tisa Offc Serif Pro" panose="02010504030101020102" pitchFamily="2" charset="0"/>
                <a:ea typeface="+mn-ea"/>
                <a:cs typeface="+mn-cs"/>
              </a:defRPr>
            </a:lvl5pPr>
            <a:lvl6pPr marL="1714500" indent="0" algn="ctr" defTabSz="685800" rtl="0" eaLnBrk="1" latinLnBrk="0" hangingPunct="1">
              <a:lnSpc>
                <a:spcPct val="100000"/>
              </a:lnSpc>
              <a:spcBef>
                <a:spcPts val="375"/>
              </a:spcBef>
              <a:buFont typeface="System Font Regular"/>
              <a:buNone/>
              <a:defRPr sz="1200" b="0" i="0" kern="1200">
                <a:solidFill>
                  <a:schemeClr val="tx2"/>
                </a:solidFill>
                <a:latin typeface="Tisa Offc Serif Pro" panose="02010504030101020102" pitchFamily="2" charset="0"/>
                <a:ea typeface="+mn-ea"/>
                <a:cs typeface="+mn-cs"/>
              </a:defRPr>
            </a:lvl6pPr>
            <a:lvl7pPr marL="2057400" indent="0" algn="ctr" defTabSz="685800" rtl="0" eaLnBrk="1" latinLnBrk="0" hangingPunct="1">
              <a:lnSpc>
                <a:spcPct val="100000"/>
              </a:lnSpc>
              <a:spcBef>
                <a:spcPts val="375"/>
              </a:spcBef>
              <a:buClr>
                <a:srgbClr val="FED925"/>
              </a:buClr>
              <a:buSzPct val="90000"/>
              <a:buFont typeface=".Hiragino Kaku Gothic Interface W3"/>
              <a:buNone/>
              <a:defRPr sz="1200" b="0" i="0" kern="1200">
                <a:solidFill>
                  <a:schemeClr val="tx2"/>
                </a:solidFill>
                <a:latin typeface="Tisa Offc Serif Pro" panose="02010504030101020102" pitchFamily="2" charset="0"/>
                <a:ea typeface="+mn-ea"/>
                <a:cs typeface="+mn-cs"/>
              </a:defRPr>
            </a:lvl7pPr>
            <a:lvl8pPr marL="2400300" indent="0" algn="ctr" defTabSz="685800" rtl="0" eaLnBrk="1" latinLnBrk="0" hangingPunct="1">
              <a:lnSpc>
                <a:spcPct val="100000"/>
              </a:lnSpc>
              <a:spcBef>
                <a:spcPts val="375"/>
              </a:spcBef>
              <a:buClr>
                <a:schemeClr val="accent4"/>
              </a:buClr>
              <a:buSzPct val="110000"/>
              <a:buFont typeface="Courier New" panose="02070309020205020404" pitchFamily="49" charset="0"/>
              <a:buNone/>
              <a:defRPr sz="1200" b="0" i="0" kern="1200" spc="0">
                <a:solidFill>
                  <a:schemeClr val="tx2"/>
                </a:solidFill>
                <a:latin typeface="Tisa Offc Serif Pro" panose="02010504030101020102" pitchFamily="2" charset="0"/>
                <a:ea typeface="+mn-ea"/>
                <a:cs typeface="+mn-cs"/>
              </a:defRPr>
            </a:lvl8pPr>
            <a:lvl9pPr marL="2743200" indent="0" algn="ctr" defTabSz="685800" rtl="0" eaLnBrk="1" latinLnBrk="0" hangingPunct="1">
              <a:lnSpc>
                <a:spcPct val="100000"/>
              </a:lnSpc>
              <a:spcBef>
                <a:spcPts val="375"/>
              </a:spcBef>
              <a:buClr>
                <a:schemeClr val="accent5"/>
              </a:buClr>
              <a:buFont typeface="Orgon Slab Medium" panose="02000603000000020004" pitchFamily="50" charset="0"/>
              <a:buNone/>
              <a:defRPr sz="1200" b="0" i="0" kern="1200">
                <a:solidFill>
                  <a:schemeClr val="tx2"/>
                </a:solidFill>
                <a:latin typeface="Tisa Offc Serif Pro" panose="02010504030101020102" pitchFamily="2" charset="0"/>
                <a:ea typeface="+mn-ea"/>
                <a:cs typeface="+mn-cs"/>
              </a:defRPr>
            </a:lvl9pPr>
          </a:lstStyle>
          <a:p>
            <a:endParaRPr lang="en-US" dirty="0"/>
          </a:p>
        </p:txBody>
      </p:sp>
    </p:spTree>
    <p:extLst>
      <p:ext uri="{BB962C8B-B14F-4D97-AF65-F5344CB8AC3E}">
        <p14:creationId xmlns:p14="http://schemas.microsoft.com/office/powerpoint/2010/main" val="440872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1ECCCC-0C86-3059-F121-E2D77CE7C837}"/>
              </a:ext>
            </a:extLst>
          </p:cNvPr>
          <p:cNvSpPr>
            <a:spLocks noGrp="1"/>
          </p:cNvSpPr>
          <p:nvPr>
            <p:ph idx="1"/>
          </p:nvPr>
        </p:nvSpPr>
        <p:spPr/>
        <p:txBody>
          <a:bodyPr/>
          <a:lstStyle/>
          <a:p>
            <a:r>
              <a:rPr lang="en-US" dirty="0">
                <a:hlinkClick r:id="rId2"/>
              </a:rPr>
              <a:t>https://police.mst.edu/emergencies/</a:t>
            </a:r>
            <a:endParaRPr lang="en-US" dirty="0"/>
          </a:p>
          <a:p>
            <a:endParaRPr lang="en-US" dirty="0"/>
          </a:p>
          <a:p>
            <a:endParaRPr lang="en-US" dirty="0"/>
          </a:p>
          <a:p>
            <a:pPr algn="ctr"/>
            <a:r>
              <a:rPr lang="en-US" dirty="0"/>
              <a:t>Scan the code for a copy of the Emergency Operations Manual</a:t>
            </a:r>
          </a:p>
        </p:txBody>
      </p:sp>
      <p:sp>
        <p:nvSpPr>
          <p:cNvPr id="4" name="Footer Placeholder 3">
            <a:extLst>
              <a:ext uri="{FF2B5EF4-FFF2-40B4-BE49-F238E27FC236}">
                <a16:creationId xmlns:a16="http://schemas.microsoft.com/office/drawing/2014/main" id="{E4E120B1-10F8-A15D-69A4-C7B35E65C1DD}"/>
              </a:ext>
            </a:extLst>
          </p:cNvPr>
          <p:cNvSpPr>
            <a:spLocks noGrp="1"/>
          </p:cNvSpPr>
          <p:nvPr>
            <p:ph type="ftr" sz="quarter" idx="3"/>
          </p:nvPr>
        </p:nvSpPr>
        <p:spPr/>
        <p:txBody>
          <a:bodyPr/>
          <a:lstStyle/>
          <a:p>
            <a:r>
              <a:rPr lang="en-US"/>
              <a:t>Missouri University of Science and Technology</a:t>
            </a:r>
            <a:endParaRPr lang="en-US" dirty="0"/>
          </a:p>
        </p:txBody>
      </p:sp>
      <p:sp>
        <p:nvSpPr>
          <p:cNvPr id="5" name="Subtitle 4">
            <a:extLst>
              <a:ext uri="{FF2B5EF4-FFF2-40B4-BE49-F238E27FC236}">
                <a16:creationId xmlns:a16="http://schemas.microsoft.com/office/drawing/2014/main" id="{2F2DE2DA-0EA1-1753-2B25-BCEEAE3D6EC8}"/>
              </a:ext>
            </a:extLst>
          </p:cNvPr>
          <p:cNvSpPr>
            <a:spLocks noGrp="1"/>
          </p:cNvSpPr>
          <p:nvPr>
            <p:ph type="subTitle" idx="13"/>
          </p:nvPr>
        </p:nvSpPr>
        <p:spPr>
          <a:xfrm>
            <a:off x="393192" y="209550"/>
            <a:ext cx="8357616" cy="565150"/>
          </a:xfrm>
        </p:spPr>
        <p:txBody>
          <a:bodyPr/>
          <a:lstStyle/>
          <a:p>
            <a:r>
              <a:rPr lang="en-US" dirty="0"/>
              <a:t>Emergency Management Plan</a:t>
            </a:r>
          </a:p>
        </p:txBody>
      </p:sp>
      <p:pic>
        <p:nvPicPr>
          <p:cNvPr id="1026" name="Picture 2">
            <a:extLst>
              <a:ext uri="{FF2B5EF4-FFF2-40B4-BE49-F238E27FC236}">
                <a16:creationId xmlns:a16="http://schemas.microsoft.com/office/drawing/2014/main" id="{8A8757E2-B98F-DEF0-CB9B-39CB1C13E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190750"/>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41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a:xfrm>
            <a:off x="393192" y="939799"/>
            <a:ext cx="8357616" cy="3373935"/>
          </a:xfrm>
        </p:spPr>
        <p:txBody>
          <a:bodyPr>
            <a:normAutofit/>
          </a:bodyPr>
          <a:lstStyle/>
          <a:p>
            <a:pPr lvl="1"/>
            <a:r>
              <a:rPr lang="en-US" dirty="0"/>
              <a:t>The building emergency action plan should be kept in a visible location that is readily accessible to building occupants, (i.e. put in a red folder or binder in an accessible area).</a:t>
            </a:r>
          </a:p>
          <a:p>
            <a:pPr lvl="1"/>
            <a:endParaRPr lang="en-US" dirty="0"/>
          </a:p>
          <a:p>
            <a:pPr lvl="1"/>
            <a:endParaRPr lang="en-US" dirty="0"/>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a:xfrm>
            <a:off x="393192" y="285750"/>
            <a:ext cx="8357616" cy="450850"/>
          </a:xfrm>
        </p:spPr>
        <p:txBody>
          <a:bodyPr/>
          <a:lstStyle/>
          <a:p>
            <a:endParaRPr lang="en-US" dirty="0"/>
          </a:p>
        </p:txBody>
      </p:sp>
      <p:sp>
        <p:nvSpPr>
          <p:cNvPr id="3" name="Subtitle 7">
            <a:extLst>
              <a:ext uri="{FF2B5EF4-FFF2-40B4-BE49-F238E27FC236}">
                <a16:creationId xmlns:a16="http://schemas.microsoft.com/office/drawing/2014/main" id="{F9936897-D3DA-9F83-19CC-98953A84AC7B}"/>
              </a:ext>
            </a:extLst>
          </p:cNvPr>
          <p:cNvSpPr>
            <a:spLocks noGrp="1"/>
          </p:cNvSpPr>
          <p:nvPr/>
        </p:nvSpPr>
        <p:spPr>
          <a:xfrm>
            <a:off x="512064" y="2324096"/>
            <a:ext cx="8119872" cy="495309"/>
          </a:xfrm>
          <a:prstGeom prst="rect">
            <a:avLst/>
          </a:prstGeom>
        </p:spPr>
        <p:txBody>
          <a:bodyPr vert="horz" lIns="0" tIns="0" rIns="0" bIns="0" rtlCol="0">
            <a:noAutofit/>
          </a:bodyPr>
          <a:lstStyle>
            <a:lvl1pPr marL="0" indent="0" algn="l" defTabSz="685800" rtl="0" eaLnBrk="1" latinLnBrk="0" hangingPunct="1">
              <a:lnSpc>
                <a:spcPct val="100000"/>
              </a:lnSpc>
              <a:spcBef>
                <a:spcPts val="300"/>
              </a:spcBef>
              <a:spcAft>
                <a:spcPts val="300"/>
              </a:spcAft>
              <a:buFont typeface="System Font Regular"/>
              <a:buNone/>
              <a:defRPr sz="2400" b="0" i="0" kern="1200">
                <a:solidFill>
                  <a:schemeClr val="accent6"/>
                </a:solidFill>
                <a:latin typeface="Franklin Gothic Medium" panose="020B0603020102020204" pitchFamily="34" charset="0"/>
                <a:ea typeface="+mn-ea"/>
                <a:cs typeface="+mn-cs"/>
              </a:defRPr>
            </a:lvl1pPr>
            <a:lvl2pPr marL="342900" indent="0" algn="ctr"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None/>
              <a:tabLst/>
              <a:defRPr sz="1500" b="0" i="0" kern="1200">
                <a:solidFill>
                  <a:schemeClr val="tx1"/>
                </a:solidFill>
                <a:latin typeface="Tisa Offc Serif Pro" panose="02010504030101020102" pitchFamily="2" charset="0"/>
                <a:ea typeface="+mn-ea"/>
                <a:cs typeface="+mn-cs"/>
              </a:defRPr>
            </a:lvl2pPr>
            <a:lvl3pPr marL="685800" indent="0" algn="ctr" defTabSz="685800" rtl="0" eaLnBrk="1" latinLnBrk="0" hangingPunct="1">
              <a:lnSpc>
                <a:spcPct val="100000"/>
              </a:lnSpc>
              <a:spcBef>
                <a:spcPts val="375"/>
              </a:spcBef>
              <a:spcAft>
                <a:spcPts val="0"/>
              </a:spcAft>
              <a:buClr>
                <a:schemeClr val="accent3"/>
              </a:buClr>
              <a:buFont typeface="Arial" panose="020B0604020202020204" pitchFamily="34" charset="0"/>
              <a:buNone/>
              <a:tabLst/>
              <a:defRPr sz="1350" b="0" i="0" kern="1200">
                <a:solidFill>
                  <a:schemeClr val="tx1"/>
                </a:solidFill>
                <a:latin typeface="Tisa Offc Serif Pro" panose="02010504030101020102" pitchFamily="2" charset="0"/>
                <a:ea typeface="+mn-ea"/>
                <a:cs typeface="+mn-cs"/>
              </a:defRPr>
            </a:lvl3pPr>
            <a:lvl4pPr marL="1028700" indent="0" algn="ctr"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None/>
              <a:tabLst/>
              <a:defRPr sz="1200" b="0" i="0" kern="1200">
                <a:solidFill>
                  <a:schemeClr val="tx1"/>
                </a:solidFill>
                <a:latin typeface="Tisa Offc Serif Pro" panose="02010504030101020102" pitchFamily="2" charset="0"/>
                <a:ea typeface="+mn-ea"/>
                <a:cs typeface="+mn-cs"/>
              </a:defRPr>
            </a:lvl4pPr>
            <a:lvl5pPr marL="1371600" indent="0" algn="ctr" defTabSz="685800" rtl="0" eaLnBrk="1" latinLnBrk="0" hangingPunct="1">
              <a:lnSpc>
                <a:spcPct val="100000"/>
              </a:lnSpc>
              <a:spcBef>
                <a:spcPts val="1200"/>
              </a:spcBef>
              <a:spcAft>
                <a:spcPts val="1200"/>
              </a:spcAft>
              <a:buFont typeface="System Font Regular"/>
              <a:buNone/>
              <a:defRPr sz="1200" b="0" i="1" kern="1200">
                <a:solidFill>
                  <a:schemeClr val="accent5"/>
                </a:solidFill>
                <a:latin typeface="Tisa Offc Serif Pro" panose="02010504030101020102" pitchFamily="2" charset="0"/>
                <a:ea typeface="+mn-ea"/>
                <a:cs typeface="+mn-cs"/>
              </a:defRPr>
            </a:lvl5pPr>
            <a:lvl6pPr marL="1714500" indent="0" algn="ctr" defTabSz="685800" rtl="0" eaLnBrk="1" latinLnBrk="0" hangingPunct="1">
              <a:lnSpc>
                <a:spcPct val="100000"/>
              </a:lnSpc>
              <a:spcBef>
                <a:spcPts val="375"/>
              </a:spcBef>
              <a:buFont typeface="System Font Regular"/>
              <a:buNone/>
              <a:defRPr sz="1200" b="0" i="0" kern="1200">
                <a:solidFill>
                  <a:schemeClr val="tx2"/>
                </a:solidFill>
                <a:latin typeface="Tisa Offc Serif Pro" panose="02010504030101020102" pitchFamily="2" charset="0"/>
                <a:ea typeface="+mn-ea"/>
                <a:cs typeface="+mn-cs"/>
              </a:defRPr>
            </a:lvl6pPr>
            <a:lvl7pPr marL="2057400" indent="0" algn="ctr" defTabSz="685800" rtl="0" eaLnBrk="1" latinLnBrk="0" hangingPunct="1">
              <a:lnSpc>
                <a:spcPct val="100000"/>
              </a:lnSpc>
              <a:spcBef>
                <a:spcPts val="375"/>
              </a:spcBef>
              <a:buClr>
                <a:srgbClr val="FED925"/>
              </a:buClr>
              <a:buSzPct val="90000"/>
              <a:buFont typeface=".Hiragino Kaku Gothic Interface W3"/>
              <a:buNone/>
              <a:defRPr sz="1200" b="0" i="0" kern="1200">
                <a:solidFill>
                  <a:schemeClr val="tx2"/>
                </a:solidFill>
                <a:latin typeface="Tisa Offc Serif Pro" panose="02010504030101020102" pitchFamily="2" charset="0"/>
                <a:ea typeface="+mn-ea"/>
                <a:cs typeface="+mn-cs"/>
              </a:defRPr>
            </a:lvl7pPr>
            <a:lvl8pPr marL="2400300" indent="0" algn="ctr" defTabSz="685800" rtl="0" eaLnBrk="1" latinLnBrk="0" hangingPunct="1">
              <a:lnSpc>
                <a:spcPct val="100000"/>
              </a:lnSpc>
              <a:spcBef>
                <a:spcPts val="375"/>
              </a:spcBef>
              <a:buClr>
                <a:schemeClr val="accent4"/>
              </a:buClr>
              <a:buSzPct val="110000"/>
              <a:buFont typeface="Courier New" panose="02070309020205020404" pitchFamily="49" charset="0"/>
              <a:buNone/>
              <a:defRPr sz="1200" b="0" i="0" kern="1200" spc="0">
                <a:solidFill>
                  <a:schemeClr val="tx2"/>
                </a:solidFill>
                <a:latin typeface="Tisa Offc Serif Pro" panose="02010504030101020102" pitchFamily="2" charset="0"/>
                <a:ea typeface="+mn-ea"/>
                <a:cs typeface="+mn-cs"/>
              </a:defRPr>
            </a:lvl8pPr>
            <a:lvl9pPr marL="2743200" indent="0" algn="ctr" defTabSz="685800" rtl="0" eaLnBrk="1" latinLnBrk="0" hangingPunct="1">
              <a:lnSpc>
                <a:spcPct val="100000"/>
              </a:lnSpc>
              <a:spcBef>
                <a:spcPts val="375"/>
              </a:spcBef>
              <a:buClr>
                <a:schemeClr val="accent5"/>
              </a:buClr>
              <a:buFont typeface="Orgon Slab Medium" panose="02000603000000020004" pitchFamily="50" charset="0"/>
              <a:buNone/>
              <a:defRPr sz="1200" b="0" i="0" kern="1200">
                <a:solidFill>
                  <a:schemeClr val="tx2"/>
                </a:solidFill>
                <a:latin typeface="Tisa Offc Serif Pro" panose="02010504030101020102" pitchFamily="2" charset="0"/>
                <a:ea typeface="+mn-ea"/>
                <a:cs typeface="+mn-cs"/>
              </a:defRPr>
            </a:lvl9pPr>
          </a:lstStyle>
          <a:p>
            <a:endParaRPr lang="en-US" dirty="0"/>
          </a:p>
        </p:txBody>
      </p:sp>
    </p:spTree>
    <p:extLst>
      <p:ext uri="{BB962C8B-B14F-4D97-AF65-F5344CB8AC3E}">
        <p14:creationId xmlns:p14="http://schemas.microsoft.com/office/powerpoint/2010/main" val="462929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a:xfrm>
            <a:off x="393192" y="939799"/>
            <a:ext cx="8357616" cy="3373935"/>
          </a:xfrm>
        </p:spPr>
        <p:txBody>
          <a:bodyPr>
            <a:normAutofit/>
          </a:bodyPr>
          <a:lstStyle/>
          <a:p>
            <a:pPr lvl="1"/>
            <a:endParaRPr lang="en-US" dirty="0"/>
          </a:p>
          <a:p>
            <a:pPr lvl="1"/>
            <a:endParaRPr lang="en-US" dirty="0"/>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3" name="Subtitle 7">
            <a:extLst>
              <a:ext uri="{FF2B5EF4-FFF2-40B4-BE49-F238E27FC236}">
                <a16:creationId xmlns:a16="http://schemas.microsoft.com/office/drawing/2014/main" id="{F9936897-D3DA-9F83-19CC-98953A84AC7B}"/>
              </a:ext>
            </a:extLst>
          </p:cNvPr>
          <p:cNvSpPr>
            <a:spLocks noGrp="1"/>
          </p:cNvSpPr>
          <p:nvPr/>
        </p:nvSpPr>
        <p:spPr>
          <a:xfrm>
            <a:off x="512064" y="2324096"/>
            <a:ext cx="8119872" cy="495309"/>
          </a:xfrm>
          <a:prstGeom prst="rect">
            <a:avLst/>
          </a:prstGeom>
        </p:spPr>
        <p:txBody>
          <a:bodyPr vert="horz" lIns="0" tIns="0" rIns="0" bIns="0" rtlCol="0">
            <a:noAutofit/>
          </a:bodyPr>
          <a:lstStyle>
            <a:lvl1pPr marL="0" indent="0" algn="l" defTabSz="685800" rtl="0" eaLnBrk="1" latinLnBrk="0" hangingPunct="1">
              <a:lnSpc>
                <a:spcPct val="100000"/>
              </a:lnSpc>
              <a:spcBef>
                <a:spcPts val="300"/>
              </a:spcBef>
              <a:spcAft>
                <a:spcPts val="300"/>
              </a:spcAft>
              <a:buFont typeface="System Font Regular"/>
              <a:buNone/>
              <a:defRPr sz="2400" b="0" i="0" kern="1200">
                <a:solidFill>
                  <a:schemeClr val="accent6"/>
                </a:solidFill>
                <a:latin typeface="Franklin Gothic Medium" panose="020B0603020102020204" pitchFamily="34" charset="0"/>
                <a:ea typeface="+mn-ea"/>
                <a:cs typeface="+mn-cs"/>
              </a:defRPr>
            </a:lvl1pPr>
            <a:lvl2pPr marL="342900" indent="0" algn="ctr"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None/>
              <a:tabLst/>
              <a:defRPr sz="1500" b="0" i="0" kern="1200">
                <a:solidFill>
                  <a:schemeClr val="tx1"/>
                </a:solidFill>
                <a:latin typeface="Tisa Offc Serif Pro" panose="02010504030101020102" pitchFamily="2" charset="0"/>
                <a:ea typeface="+mn-ea"/>
                <a:cs typeface="+mn-cs"/>
              </a:defRPr>
            </a:lvl2pPr>
            <a:lvl3pPr marL="685800" indent="0" algn="ctr" defTabSz="685800" rtl="0" eaLnBrk="1" latinLnBrk="0" hangingPunct="1">
              <a:lnSpc>
                <a:spcPct val="100000"/>
              </a:lnSpc>
              <a:spcBef>
                <a:spcPts val="375"/>
              </a:spcBef>
              <a:spcAft>
                <a:spcPts val="0"/>
              </a:spcAft>
              <a:buClr>
                <a:schemeClr val="accent3"/>
              </a:buClr>
              <a:buFont typeface="Arial" panose="020B0604020202020204" pitchFamily="34" charset="0"/>
              <a:buNone/>
              <a:tabLst/>
              <a:defRPr sz="1350" b="0" i="0" kern="1200">
                <a:solidFill>
                  <a:schemeClr val="tx1"/>
                </a:solidFill>
                <a:latin typeface="Tisa Offc Serif Pro" panose="02010504030101020102" pitchFamily="2" charset="0"/>
                <a:ea typeface="+mn-ea"/>
                <a:cs typeface="+mn-cs"/>
              </a:defRPr>
            </a:lvl3pPr>
            <a:lvl4pPr marL="1028700" indent="0" algn="ctr"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None/>
              <a:tabLst/>
              <a:defRPr sz="1200" b="0" i="0" kern="1200">
                <a:solidFill>
                  <a:schemeClr val="tx1"/>
                </a:solidFill>
                <a:latin typeface="Tisa Offc Serif Pro" panose="02010504030101020102" pitchFamily="2" charset="0"/>
                <a:ea typeface="+mn-ea"/>
                <a:cs typeface="+mn-cs"/>
              </a:defRPr>
            </a:lvl4pPr>
            <a:lvl5pPr marL="1371600" indent="0" algn="ctr" defTabSz="685800" rtl="0" eaLnBrk="1" latinLnBrk="0" hangingPunct="1">
              <a:lnSpc>
                <a:spcPct val="100000"/>
              </a:lnSpc>
              <a:spcBef>
                <a:spcPts val="1200"/>
              </a:spcBef>
              <a:spcAft>
                <a:spcPts val="1200"/>
              </a:spcAft>
              <a:buFont typeface="System Font Regular"/>
              <a:buNone/>
              <a:defRPr sz="1200" b="0" i="1" kern="1200">
                <a:solidFill>
                  <a:schemeClr val="accent5"/>
                </a:solidFill>
                <a:latin typeface="Tisa Offc Serif Pro" panose="02010504030101020102" pitchFamily="2" charset="0"/>
                <a:ea typeface="+mn-ea"/>
                <a:cs typeface="+mn-cs"/>
              </a:defRPr>
            </a:lvl5pPr>
            <a:lvl6pPr marL="1714500" indent="0" algn="ctr" defTabSz="685800" rtl="0" eaLnBrk="1" latinLnBrk="0" hangingPunct="1">
              <a:lnSpc>
                <a:spcPct val="100000"/>
              </a:lnSpc>
              <a:spcBef>
                <a:spcPts val="375"/>
              </a:spcBef>
              <a:buFont typeface="System Font Regular"/>
              <a:buNone/>
              <a:defRPr sz="1200" b="0" i="0" kern="1200">
                <a:solidFill>
                  <a:schemeClr val="tx2"/>
                </a:solidFill>
                <a:latin typeface="Tisa Offc Serif Pro" panose="02010504030101020102" pitchFamily="2" charset="0"/>
                <a:ea typeface="+mn-ea"/>
                <a:cs typeface="+mn-cs"/>
              </a:defRPr>
            </a:lvl6pPr>
            <a:lvl7pPr marL="2057400" indent="0" algn="ctr" defTabSz="685800" rtl="0" eaLnBrk="1" latinLnBrk="0" hangingPunct="1">
              <a:lnSpc>
                <a:spcPct val="100000"/>
              </a:lnSpc>
              <a:spcBef>
                <a:spcPts val="375"/>
              </a:spcBef>
              <a:buClr>
                <a:srgbClr val="FED925"/>
              </a:buClr>
              <a:buSzPct val="90000"/>
              <a:buFont typeface=".Hiragino Kaku Gothic Interface W3"/>
              <a:buNone/>
              <a:defRPr sz="1200" b="0" i="0" kern="1200">
                <a:solidFill>
                  <a:schemeClr val="tx2"/>
                </a:solidFill>
                <a:latin typeface="Tisa Offc Serif Pro" panose="02010504030101020102" pitchFamily="2" charset="0"/>
                <a:ea typeface="+mn-ea"/>
                <a:cs typeface="+mn-cs"/>
              </a:defRPr>
            </a:lvl7pPr>
            <a:lvl8pPr marL="2400300" indent="0" algn="ctr" defTabSz="685800" rtl="0" eaLnBrk="1" latinLnBrk="0" hangingPunct="1">
              <a:lnSpc>
                <a:spcPct val="100000"/>
              </a:lnSpc>
              <a:spcBef>
                <a:spcPts val="375"/>
              </a:spcBef>
              <a:buClr>
                <a:schemeClr val="accent4"/>
              </a:buClr>
              <a:buSzPct val="110000"/>
              <a:buFont typeface="Courier New" panose="02070309020205020404" pitchFamily="49" charset="0"/>
              <a:buNone/>
              <a:defRPr sz="1200" b="0" i="0" kern="1200" spc="0">
                <a:solidFill>
                  <a:schemeClr val="tx2"/>
                </a:solidFill>
                <a:latin typeface="Tisa Offc Serif Pro" panose="02010504030101020102" pitchFamily="2" charset="0"/>
                <a:ea typeface="+mn-ea"/>
                <a:cs typeface="+mn-cs"/>
              </a:defRPr>
            </a:lvl8pPr>
            <a:lvl9pPr marL="2743200" indent="0" algn="ctr" defTabSz="685800" rtl="0" eaLnBrk="1" latinLnBrk="0" hangingPunct="1">
              <a:lnSpc>
                <a:spcPct val="100000"/>
              </a:lnSpc>
              <a:spcBef>
                <a:spcPts val="375"/>
              </a:spcBef>
              <a:buClr>
                <a:schemeClr val="accent5"/>
              </a:buClr>
              <a:buFont typeface="Orgon Slab Medium" panose="02000603000000020004" pitchFamily="50" charset="0"/>
              <a:buNone/>
              <a:defRPr sz="1200" b="0" i="0" kern="1200">
                <a:solidFill>
                  <a:schemeClr val="tx2"/>
                </a:solidFill>
                <a:latin typeface="Tisa Offc Serif Pro" panose="02010504030101020102" pitchFamily="2" charset="0"/>
                <a:ea typeface="+mn-ea"/>
                <a:cs typeface="+mn-cs"/>
              </a:defRPr>
            </a:lvl9pPr>
          </a:lstStyle>
          <a:p>
            <a:endParaRPr lang="en-US" dirty="0"/>
          </a:p>
        </p:txBody>
      </p:sp>
      <p:pic>
        <p:nvPicPr>
          <p:cNvPr id="7" name="Picture 6">
            <a:extLst>
              <a:ext uri="{FF2B5EF4-FFF2-40B4-BE49-F238E27FC236}">
                <a16:creationId xmlns:a16="http://schemas.microsoft.com/office/drawing/2014/main" id="{EFBA85F6-448D-B74F-F48D-B0AC6FEA6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42368"/>
            <a:ext cx="2844800" cy="4580432"/>
          </a:xfrm>
          <a:prstGeom prst="rect">
            <a:avLst/>
          </a:prstGeom>
        </p:spPr>
      </p:pic>
    </p:spTree>
    <p:extLst>
      <p:ext uri="{BB962C8B-B14F-4D97-AF65-F5344CB8AC3E}">
        <p14:creationId xmlns:p14="http://schemas.microsoft.com/office/powerpoint/2010/main" val="325899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a:xfrm>
            <a:off x="393192" y="939799"/>
            <a:ext cx="8357616" cy="3373935"/>
          </a:xfrm>
        </p:spPr>
        <p:txBody>
          <a:bodyPr>
            <a:normAutofit/>
          </a:bodyPr>
          <a:lstStyle/>
          <a:p>
            <a:pPr lvl="1"/>
            <a:r>
              <a:rPr lang="en-US" dirty="0"/>
              <a:t>Police Chief Doug Roberts	PH: 341-4345</a:t>
            </a:r>
          </a:p>
          <a:p>
            <a:pPr lvl="1"/>
            <a:endParaRPr lang="en-US" dirty="0"/>
          </a:p>
          <a:p>
            <a:pPr lvl="1"/>
            <a:r>
              <a:rPr lang="en-US" dirty="0"/>
              <a:t>Sgt. Brandon Guth	PH: 341-6654</a:t>
            </a:r>
          </a:p>
          <a:p>
            <a:pPr marL="7937" lvl="1" indent="0">
              <a:buNone/>
            </a:pPr>
            <a:endParaRPr lang="en-US" dirty="0"/>
          </a:p>
          <a:p>
            <a:pPr lvl="1"/>
            <a:endParaRPr lang="en-US" dirty="0"/>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a:xfrm>
            <a:off x="393192" y="285750"/>
            <a:ext cx="8357616" cy="450850"/>
          </a:xfrm>
        </p:spPr>
        <p:txBody>
          <a:bodyPr/>
          <a:lstStyle/>
          <a:p>
            <a:r>
              <a:rPr lang="en-US" dirty="0"/>
              <a:t>University Police Contacts</a:t>
            </a:r>
          </a:p>
        </p:txBody>
      </p:sp>
      <p:sp>
        <p:nvSpPr>
          <p:cNvPr id="3" name="Subtitle 7">
            <a:extLst>
              <a:ext uri="{FF2B5EF4-FFF2-40B4-BE49-F238E27FC236}">
                <a16:creationId xmlns:a16="http://schemas.microsoft.com/office/drawing/2014/main" id="{F9936897-D3DA-9F83-19CC-98953A84AC7B}"/>
              </a:ext>
            </a:extLst>
          </p:cNvPr>
          <p:cNvSpPr>
            <a:spLocks noGrp="1"/>
          </p:cNvSpPr>
          <p:nvPr/>
        </p:nvSpPr>
        <p:spPr>
          <a:xfrm>
            <a:off x="512064" y="2324096"/>
            <a:ext cx="8119872" cy="495309"/>
          </a:xfrm>
          <a:prstGeom prst="rect">
            <a:avLst/>
          </a:prstGeom>
        </p:spPr>
        <p:txBody>
          <a:bodyPr vert="horz" lIns="0" tIns="0" rIns="0" bIns="0" rtlCol="0">
            <a:noAutofit/>
          </a:bodyPr>
          <a:lstStyle>
            <a:lvl1pPr marL="0" indent="0" algn="l" defTabSz="685800" rtl="0" eaLnBrk="1" latinLnBrk="0" hangingPunct="1">
              <a:lnSpc>
                <a:spcPct val="100000"/>
              </a:lnSpc>
              <a:spcBef>
                <a:spcPts val="300"/>
              </a:spcBef>
              <a:spcAft>
                <a:spcPts val="300"/>
              </a:spcAft>
              <a:buFont typeface="System Font Regular"/>
              <a:buNone/>
              <a:defRPr sz="2400" b="0" i="0" kern="1200">
                <a:solidFill>
                  <a:schemeClr val="accent6"/>
                </a:solidFill>
                <a:latin typeface="Franklin Gothic Medium" panose="020B0603020102020204" pitchFamily="34" charset="0"/>
                <a:ea typeface="+mn-ea"/>
                <a:cs typeface="+mn-cs"/>
              </a:defRPr>
            </a:lvl1pPr>
            <a:lvl2pPr marL="342900" indent="0" algn="ctr"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None/>
              <a:tabLst/>
              <a:defRPr sz="1500" b="0" i="0" kern="1200">
                <a:solidFill>
                  <a:schemeClr val="tx1"/>
                </a:solidFill>
                <a:latin typeface="Tisa Offc Serif Pro" panose="02010504030101020102" pitchFamily="2" charset="0"/>
                <a:ea typeface="+mn-ea"/>
                <a:cs typeface="+mn-cs"/>
              </a:defRPr>
            </a:lvl2pPr>
            <a:lvl3pPr marL="685800" indent="0" algn="ctr" defTabSz="685800" rtl="0" eaLnBrk="1" latinLnBrk="0" hangingPunct="1">
              <a:lnSpc>
                <a:spcPct val="100000"/>
              </a:lnSpc>
              <a:spcBef>
                <a:spcPts val="375"/>
              </a:spcBef>
              <a:spcAft>
                <a:spcPts val="0"/>
              </a:spcAft>
              <a:buClr>
                <a:schemeClr val="accent3"/>
              </a:buClr>
              <a:buFont typeface="Arial" panose="020B0604020202020204" pitchFamily="34" charset="0"/>
              <a:buNone/>
              <a:tabLst/>
              <a:defRPr sz="1350" b="0" i="0" kern="1200">
                <a:solidFill>
                  <a:schemeClr val="tx1"/>
                </a:solidFill>
                <a:latin typeface="Tisa Offc Serif Pro" panose="02010504030101020102" pitchFamily="2" charset="0"/>
                <a:ea typeface="+mn-ea"/>
                <a:cs typeface="+mn-cs"/>
              </a:defRPr>
            </a:lvl3pPr>
            <a:lvl4pPr marL="1028700" indent="0" algn="ctr"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None/>
              <a:tabLst/>
              <a:defRPr sz="1200" b="0" i="0" kern="1200">
                <a:solidFill>
                  <a:schemeClr val="tx1"/>
                </a:solidFill>
                <a:latin typeface="Tisa Offc Serif Pro" panose="02010504030101020102" pitchFamily="2" charset="0"/>
                <a:ea typeface="+mn-ea"/>
                <a:cs typeface="+mn-cs"/>
              </a:defRPr>
            </a:lvl4pPr>
            <a:lvl5pPr marL="1371600" indent="0" algn="ctr" defTabSz="685800" rtl="0" eaLnBrk="1" latinLnBrk="0" hangingPunct="1">
              <a:lnSpc>
                <a:spcPct val="100000"/>
              </a:lnSpc>
              <a:spcBef>
                <a:spcPts val="1200"/>
              </a:spcBef>
              <a:spcAft>
                <a:spcPts val="1200"/>
              </a:spcAft>
              <a:buFont typeface="System Font Regular"/>
              <a:buNone/>
              <a:defRPr sz="1200" b="0" i="1" kern="1200">
                <a:solidFill>
                  <a:schemeClr val="accent5"/>
                </a:solidFill>
                <a:latin typeface="Tisa Offc Serif Pro" panose="02010504030101020102" pitchFamily="2" charset="0"/>
                <a:ea typeface="+mn-ea"/>
                <a:cs typeface="+mn-cs"/>
              </a:defRPr>
            </a:lvl5pPr>
            <a:lvl6pPr marL="1714500" indent="0" algn="ctr" defTabSz="685800" rtl="0" eaLnBrk="1" latinLnBrk="0" hangingPunct="1">
              <a:lnSpc>
                <a:spcPct val="100000"/>
              </a:lnSpc>
              <a:spcBef>
                <a:spcPts val="375"/>
              </a:spcBef>
              <a:buFont typeface="System Font Regular"/>
              <a:buNone/>
              <a:defRPr sz="1200" b="0" i="0" kern="1200">
                <a:solidFill>
                  <a:schemeClr val="tx2"/>
                </a:solidFill>
                <a:latin typeface="Tisa Offc Serif Pro" panose="02010504030101020102" pitchFamily="2" charset="0"/>
                <a:ea typeface="+mn-ea"/>
                <a:cs typeface="+mn-cs"/>
              </a:defRPr>
            </a:lvl6pPr>
            <a:lvl7pPr marL="2057400" indent="0" algn="ctr" defTabSz="685800" rtl="0" eaLnBrk="1" latinLnBrk="0" hangingPunct="1">
              <a:lnSpc>
                <a:spcPct val="100000"/>
              </a:lnSpc>
              <a:spcBef>
                <a:spcPts val="375"/>
              </a:spcBef>
              <a:buClr>
                <a:srgbClr val="FED925"/>
              </a:buClr>
              <a:buSzPct val="90000"/>
              <a:buFont typeface=".Hiragino Kaku Gothic Interface W3"/>
              <a:buNone/>
              <a:defRPr sz="1200" b="0" i="0" kern="1200">
                <a:solidFill>
                  <a:schemeClr val="tx2"/>
                </a:solidFill>
                <a:latin typeface="Tisa Offc Serif Pro" panose="02010504030101020102" pitchFamily="2" charset="0"/>
                <a:ea typeface="+mn-ea"/>
                <a:cs typeface="+mn-cs"/>
              </a:defRPr>
            </a:lvl7pPr>
            <a:lvl8pPr marL="2400300" indent="0" algn="ctr" defTabSz="685800" rtl="0" eaLnBrk="1" latinLnBrk="0" hangingPunct="1">
              <a:lnSpc>
                <a:spcPct val="100000"/>
              </a:lnSpc>
              <a:spcBef>
                <a:spcPts val="375"/>
              </a:spcBef>
              <a:buClr>
                <a:schemeClr val="accent4"/>
              </a:buClr>
              <a:buSzPct val="110000"/>
              <a:buFont typeface="Courier New" panose="02070309020205020404" pitchFamily="49" charset="0"/>
              <a:buNone/>
              <a:defRPr sz="1200" b="0" i="0" kern="1200" spc="0">
                <a:solidFill>
                  <a:schemeClr val="tx2"/>
                </a:solidFill>
                <a:latin typeface="Tisa Offc Serif Pro" panose="02010504030101020102" pitchFamily="2" charset="0"/>
                <a:ea typeface="+mn-ea"/>
                <a:cs typeface="+mn-cs"/>
              </a:defRPr>
            </a:lvl8pPr>
            <a:lvl9pPr marL="2743200" indent="0" algn="ctr" defTabSz="685800" rtl="0" eaLnBrk="1" latinLnBrk="0" hangingPunct="1">
              <a:lnSpc>
                <a:spcPct val="100000"/>
              </a:lnSpc>
              <a:spcBef>
                <a:spcPts val="375"/>
              </a:spcBef>
              <a:buClr>
                <a:schemeClr val="accent5"/>
              </a:buClr>
              <a:buFont typeface="Orgon Slab Medium" panose="02000603000000020004" pitchFamily="50" charset="0"/>
              <a:buNone/>
              <a:defRPr sz="1200" b="0" i="0" kern="1200">
                <a:solidFill>
                  <a:schemeClr val="tx2"/>
                </a:solidFill>
                <a:latin typeface="Tisa Offc Serif Pro" panose="02010504030101020102" pitchFamily="2" charset="0"/>
                <a:ea typeface="+mn-ea"/>
                <a:cs typeface="+mn-cs"/>
              </a:defRPr>
            </a:lvl9pPr>
          </a:lstStyle>
          <a:p>
            <a:endParaRPr lang="en-US" dirty="0"/>
          </a:p>
        </p:txBody>
      </p:sp>
    </p:spTree>
    <p:extLst>
      <p:ext uri="{BB962C8B-B14F-4D97-AF65-F5344CB8AC3E}">
        <p14:creationId xmlns:p14="http://schemas.microsoft.com/office/powerpoint/2010/main" val="392497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93A154-1515-F236-A9C8-A910A8EFE321}"/>
              </a:ext>
            </a:extLst>
          </p:cNvPr>
          <p:cNvSpPr>
            <a:spLocks noGrp="1"/>
          </p:cNvSpPr>
          <p:nvPr>
            <p:ph idx="1"/>
          </p:nvPr>
        </p:nvSpPr>
        <p:spPr/>
        <p:txBody>
          <a:bodyPr>
            <a:normAutofit/>
          </a:bodyPr>
          <a:lstStyle/>
          <a:p>
            <a:r>
              <a:rPr lang="en-US" dirty="0">
                <a:hlinkClick r:id="rId2"/>
              </a:rPr>
              <a:t>https://police.mst.edu/emergencies/notification/</a:t>
            </a:r>
            <a:endParaRPr lang="en-US" dirty="0"/>
          </a:p>
          <a:p>
            <a:pPr>
              <a:buNone/>
            </a:pPr>
            <a:r>
              <a:rPr lang="en-US" sz="2000" b="1" i="0" dirty="0">
                <a:solidFill>
                  <a:srgbClr val="63666A"/>
                </a:solidFill>
                <a:effectLst/>
              </a:rPr>
              <a:t>Missouri S&amp;T maintains an alert website with up-to-date information on issued alerts, precautionary messages, and campus operating conditions. In addition, Missouri S&amp;T’s Mass Notification System (MNS) is designed to alert the campus community to a potential threat or emergency situation via SMS, phone and email.</a:t>
            </a:r>
            <a:endParaRPr lang="en-US" sz="2000" b="1" dirty="0"/>
          </a:p>
          <a:p>
            <a:endParaRPr lang="en-US" dirty="0"/>
          </a:p>
        </p:txBody>
      </p:sp>
      <p:sp>
        <p:nvSpPr>
          <p:cNvPr id="4" name="Footer Placeholder 3">
            <a:extLst>
              <a:ext uri="{FF2B5EF4-FFF2-40B4-BE49-F238E27FC236}">
                <a16:creationId xmlns:a16="http://schemas.microsoft.com/office/drawing/2014/main" id="{26501F0E-FC66-C401-D9E5-64E175CDD4FE}"/>
              </a:ext>
            </a:extLst>
          </p:cNvPr>
          <p:cNvSpPr>
            <a:spLocks noGrp="1"/>
          </p:cNvSpPr>
          <p:nvPr>
            <p:ph type="ftr" sz="quarter" idx="3"/>
          </p:nvPr>
        </p:nvSpPr>
        <p:spPr/>
        <p:txBody>
          <a:bodyPr/>
          <a:lstStyle/>
          <a:p>
            <a:r>
              <a:rPr lang="en-US"/>
              <a:t>Missouri University of Science and Technology</a:t>
            </a:r>
            <a:endParaRPr lang="en-US" dirty="0"/>
          </a:p>
        </p:txBody>
      </p:sp>
      <p:sp>
        <p:nvSpPr>
          <p:cNvPr id="5" name="Subtitle 4">
            <a:extLst>
              <a:ext uri="{FF2B5EF4-FFF2-40B4-BE49-F238E27FC236}">
                <a16:creationId xmlns:a16="http://schemas.microsoft.com/office/drawing/2014/main" id="{2E7FF4E4-C33B-0561-71CD-9D7A4656892E}"/>
              </a:ext>
            </a:extLst>
          </p:cNvPr>
          <p:cNvSpPr>
            <a:spLocks noGrp="1"/>
          </p:cNvSpPr>
          <p:nvPr>
            <p:ph type="subTitle" idx="13"/>
          </p:nvPr>
        </p:nvSpPr>
        <p:spPr>
          <a:xfrm>
            <a:off x="393192" y="476250"/>
            <a:ext cx="8357616" cy="575310"/>
          </a:xfrm>
        </p:spPr>
        <p:txBody>
          <a:bodyPr/>
          <a:lstStyle/>
          <a:p>
            <a:r>
              <a:rPr lang="en-US" dirty="0"/>
              <a:t>Missouri S&amp;T Emergency Alert Notification System </a:t>
            </a:r>
          </a:p>
        </p:txBody>
      </p:sp>
    </p:spTree>
    <p:extLst>
      <p:ext uri="{BB962C8B-B14F-4D97-AF65-F5344CB8AC3E}">
        <p14:creationId xmlns:p14="http://schemas.microsoft.com/office/powerpoint/2010/main" val="2892584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a:xfrm>
            <a:off x="393192" y="869951"/>
            <a:ext cx="8357616" cy="3443784"/>
          </a:xfrm>
        </p:spPr>
        <p:txBody>
          <a:bodyPr/>
          <a:lstStyle/>
          <a:p>
            <a:pPr lvl="1"/>
            <a:r>
              <a:rPr lang="en-US" dirty="0"/>
              <a:t>Secure-In Place: Place a locked door between you and the danger</a:t>
            </a:r>
          </a:p>
          <a:p>
            <a:pPr marL="7937" lvl="1" indent="0">
              <a:buNone/>
            </a:pPr>
            <a:endParaRPr lang="en-US" dirty="0"/>
          </a:p>
          <a:p>
            <a:pPr lvl="1"/>
            <a:r>
              <a:rPr lang="en-US" dirty="0"/>
              <a:t>Shelter-In-Place: Move inside to a building space that protects you from danger. Do not lock doors behind you as other may need to Shelter-In-Place.</a:t>
            </a:r>
          </a:p>
          <a:p>
            <a:pPr lvl="1"/>
            <a:endParaRPr lang="en-US" dirty="0"/>
          </a:p>
          <a:p>
            <a:pPr lvl="1"/>
            <a:r>
              <a:rPr lang="en-US" dirty="0"/>
              <a:t>Evacuation: A building evacuation may occur during a life safety event that affects the normal operations of an individual building on campus.</a:t>
            </a:r>
          </a:p>
          <a:p>
            <a:pPr lvl="1"/>
            <a:endParaRPr lang="en-US" dirty="0"/>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a:xfrm>
            <a:off x="393192" y="285750"/>
            <a:ext cx="8357616" cy="450850"/>
          </a:xfrm>
        </p:spPr>
        <p:txBody>
          <a:bodyPr/>
          <a:lstStyle/>
          <a:p>
            <a:r>
              <a:rPr lang="en-US" dirty="0"/>
              <a:t>What to do in an Emergency</a:t>
            </a:r>
          </a:p>
        </p:txBody>
      </p:sp>
    </p:spTree>
    <p:extLst>
      <p:ext uri="{BB962C8B-B14F-4D97-AF65-F5344CB8AC3E}">
        <p14:creationId xmlns:p14="http://schemas.microsoft.com/office/powerpoint/2010/main" val="665034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a:xfrm>
            <a:off x="393192" y="869951"/>
            <a:ext cx="8357616" cy="3443784"/>
          </a:xfrm>
        </p:spPr>
        <p:txBody>
          <a:bodyPr/>
          <a:lstStyle/>
          <a:p>
            <a:pPr lvl="1"/>
            <a:r>
              <a:rPr lang="en-US" dirty="0"/>
              <a:t>Develop an emergency plan for their building and coordinate with the University Police.</a:t>
            </a:r>
          </a:p>
          <a:p>
            <a:pPr lvl="1"/>
            <a:r>
              <a:rPr lang="en-US" dirty="0"/>
              <a:t>Inform building occupants of emergency.</a:t>
            </a:r>
          </a:p>
          <a:p>
            <a:pPr lvl="1"/>
            <a:r>
              <a:rPr lang="en-US" dirty="0"/>
              <a:t>Assist building occupants.</a:t>
            </a:r>
          </a:p>
          <a:p>
            <a:pPr lvl="1"/>
            <a:r>
              <a:rPr lang="en-US" dirty="0"/>
              <a:t>Liaison with public safety responders.</a:t>
            </a:r>
          </a:p>
          <a:p>
            <a:pPr lvl="1"/>
            <a:r>
              <a:rPr lang="en-US" dirty="0"/>
              <a:t>Report emergency situations.</a:t>
            </a:r>
          </a:p>
          <a:p>
            <a:pPr lvl="1"/>
            <a:r>
              <a:rPr lang="en-US" dirty="0"/>
              <a:t>This group is the backbone of campus emergency/disaster preparedness at Missouri S&amp;T.</a:t>
            </a:r>
          </a:p>
          <a:p>
            <a:pPr lvl="1"/>
            <a:endParaRPr lang="en-US" dirty="0"/>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a:xfrm>
            <a:off x="393192" y="285750"/>
            <a:ext cx="8357616" cy="450850"/>
          </a:xfrm>
        </p:spPr>
        <p:txBody>
          <a:bodyPr/>
          <a:lstStyle/>
          <a:p>
            <a:r>
              <a:rPr lang="en-US" dirty="0"/>
              <a:t>What is the Building Coordinators role?</a:t>
            </a:r>
          </a:p>
        </p:txBody>
      </p:sp>
    </p:spTree>
    <p:extLst>
      <p:ext uri="{BB962C8B-B14F-4D97-AF65-F5344CB8AC3E}">
        <p14:creationId xmlns:p14="http://schemas.microsoft.com/office/powerpoint/2010/main" val="909728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a:xfrm>
            <a:off x="393192" y="869951"/>
            <a:ext cx="8357616" cy="3443784"/>
          </a:xfrm>
        </p:spPr>
        <p:txBody>
          <a:bodyPr>
            <a:normAutofit/>
          </a:bodyPr>
          <a:lstStyle/>
          <a:p>
            <a:pPr lvl="1"/>
            <a:r>
              <a:rPr lang="en-US" dirty="0"/>
              <a:t>Fire</a:t>
            </a:r>
          </a:p>
          <a:p>
            <a:pPr lvl="1"/>
            <a:r>
              <a:rPr lang="en-US" dirty="0"/>
              <a:t>Hazardous Material Spill</a:t>
            </a:r>
          </a:p>
          <a:p>
            <a:pPr lvl="1"/>
            <a:r>
              <a:rPr lang="en-US" dirty="0"/>
              <a:t>Bomb Threat</a:t>
            </a:r>
          </a:p>
          <a:p>
            <a:pPr lvl="1"/>
            <a:r>
              <a:rPr lang="en-US" dirty="0"/>
              <a:t>Gas leak</a:t>
            </a:r>
          </a:p>
          <a:p>
            <a:pPr lvl="1"/>
            <a:r>
              <a:rPr lang="en-US" dirty="0"/>
              <a:t>Active Shooter</a:t>
            </a:r>
          </a:p>
          <a:p>
            <a:pPr lvl="1"/>
            <a:endParaRPr lang="en-US" dirty="0"/>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a:xfrm>
            <a:off x="393192" y="285750"/>
            <a:ext cx="8357616" cy="450850"/>
          </a:xfrm>
        </p:spPr>
        <p:txBody>
          <a:bodyPr/>
          <a:lstStyle/>
          <a:p>
            <a:r>
              <a:rPr lang="en-US" dirty="0"/>
              <a:t>Circumstances that may warrant an evacuation</a:t>
            </a:r>
          </a:p>
        </p:txBody>
      </p:sp>
    </p:spTree>
    <p:extLst>
      <p:ext uri="{BB962C8B-B14F-4D97-AF65-F5344CB8AC3E}">
        <p14:creationId xmlns:p14="http://schemas.microsoft.com/office/powerpoint/2010/main" val="458638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a:xfrm>
            <a:off x="393192" y="869951"/>
            <a:ext cx="8357616" cy="3443784"/>
          </a:xfrm>
        </p:spPr>
        <p:txBody>
          <a:bodyPr/>
          <a:lstStyle/>
          <a:p>
            <a:pPr lvl="1"/>
            <a:r>
              <a:rPr lang="en-US" dirty="0"/>
              <a:t>React immediately to the alarm, message or notification of the need for evacuation.</a:t>
            </a:r>
          </a:p>
          <a:p>
            <a:pPr lvl="1"/>
            <a:endParaRPr lang="en-US" dirty="0"/>
          </a:p>
          <a:p>
            <a:pPr lvl="1"/>
            <a:r>
              <a:rPr lang="en-US" dirty="0"/>
              <a:t>Gather phone lists (bring your purse/wallet, cell phone and ID)</a:t>
            </a:r>
          </a:p>
          <a:p>
            <a:pPr lvl="1"/>
            <a:endParaRPr lang="en-US" dirty="0"/>
          </a:p>
          <a:p>
            <a:pPr lvl="1"/>
            <a:r>
              <a:rPr lang="en-US" dirty="0"/>
              <a:t>Start occupants moving in the right direction in an orderly manner.</a:t>
            </a:r>
          </a:p>
          <a:p>
            <a:pPr lvl="1"/>
            <a:endParaRPr lang="en-US" dirty="0"/>
          </a:p>
          <a:p>
            <a:pPr lvl="1"/>
            <a:r>
              <a:rPr lang="en-US" dirty="0"/>
              <a:t>Assist any occupants who may need help evacuating the building.</a:t>
            </a:r>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a:xfrm>
            <a:off x="393192" y="285750"/>
            <a:ext cx="8357616" cy="450850"/>
          </a:xfrm>
        </p:spPr>
        <p:txBody>
          <a:bodyPr/>
          <a:lstStyle/>
          <a:p>
            <a:r>
              <a:rPr lang="en-US" dirty="0"/>
              <a:t>Duties of the Building Coordinator during an Evacuation</a:t>
            </a:r>
          </a:p>
        </p:txBody>
      </p:sp>
    </p:spTree>
    <p:extLst>
      <p:ext uri="{BB962C8B-B14F-4D97-AF65-F5344CB8AC3E}">
        <p14:creationId xmlns:p14="http://schemas.microsoft.com/office/powerpoint/2010/main" val="981593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a:xfrm>
            <a:off x="393192" y="869951"/>
            <a:ext cx="8357616" cy="3443784"/>
          </a:xfrm>
        </p:spPr>
        <p:txBody>
          <a:bodyPr/>
          <a:lstStyle/>
          <a:p>
            <a:pPr lvl="1"/>
            <a:r>
              <a:rPr lang="en-US" dirty="0"/>
              <a:t>Direct occupants to the direction of the Rally area.</a:t>
            </a:r>
          </a:p>
          <a:p>
            <a:pPr lvl="1"/>
            <a:endParaRPr lang="en-US" dirty="0"/>
          </a:p>
          <a:p>
            <a:pPr lvl="1"/>
            <a:r>
              <a:rPr lang="en-US" dirty="0"/>
              <a:t>When the building is empty give the status report to first responders.</a:t>
            </a:r>
          </a:p>
          <a:p>
            <a:pPr lvl="1"/>
            <a:endParaRPr lang="en-US" dirty="0"/>
          </a:p>
          <a:p>
            <a:pPr lvl="1"/>
            <a:r>
              <a:rPr lang="en-US" dirty="0"/>
              <a:t>Organize the rally area.</a:t>
            </a:r>
          </a:p>
          <a:p>
            <a:pPr lvl="1"/>
            <a:endParaRPr lang="en-US" dirty="0"/>
          </a:p>
          <a:p>
            <a:pPr lvl="1"/>
            <a:r>
              <a:rPr lang="en-US" dirty="0"/>
              <a:t>Conduct a roll call if possible and stay in place until given instructions.</a:t>
            </a:r>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r>
              <a:rPr lang="en-US"/>
              <a:t>Missouri University of Science and Technology</a:t>
            </a:r>
            <a:endParaRPr lang="en-US" dirty="0"/>
          </a:p>
        </p:txBody>
      </p:sp>
      <p:sp>
        <p:nvSpPr>
          <p:cNvPr id="17" name="Subtitle 16">
            <a:extLst>
              <a:ext uri="{FF2B5EF4-FFF2-40B4-BE49-F238E27FC236}">
                <a16:creationId xmlns:a16="http://schemas.microsoft.com/office/drawing/2014/main" id="{9B718D67-513C-35DD-1170-0FA6E90C8BDE}"/>
              </a:ext>
            </a:extLst>
          </p:cNvPr>
          <p:cNvSpPr>
            <a:spLocks noGrp="1"/>
          </p:cNvSpPr>
          <p:nvPr>
            <p:ph type="subTitle" idx="13"/>
          </p:nvPr>
        </p:nvSpPr>
        <p:spPr>
          <a:xfrm>
            <a:off x="393192" y="285750"/>
            <a:ext cx="8357616" cy="450850"/>
          </a:xfrm>
        </p:spPr>
        <p:txBody>
          <a:bodyPr/>
          <a:lstStyle/>
          <a:p>
            <a:r>
              <a:rPr lang="en-US" dirty="0"/>
              <a:t>Once the Building is evacuated</a:t>
            </a:r>
          </a:p>
        </p:txBody>
      </p:sp>
    </p:spTree>
    <p:extLst>
      <p:ext uri="{BB962C8B-B14F-4D97-AF65-F5344CB8AC3E}">
        <p14:creationId xmlns:p14="http://schemas.microsoft.com/office/powerpoint/2010/main" val="2073807691"/>
      </p:ext>
    </p:extLst>
  </p:cSld>
  <p:clrMapOvr>
    <a:masterClrMapping/>
  </p:clrMapOvr>
</p:sld>
</file>

<file path=ppt/theme/theme1.xml><?xml version="1.0" encoding="utf-8"?>
<a:theme xmlns:a="http://schemas.openxmlformats.org/drawingml/2006/main" name="Primary Logo">
  <a:themeElements>
    <a:clrScheme name="SandT2018">
      <a:dk1>
        <a:srgbClr val="154734"/>
      </a:dk1>
      <a:lt1>
        <a:srgbClr val="72BF44"/>
      </a:lt1>
      <a:dk2>
        <a:srgbClr val="000000"/>
      </a:dk2>
      <a:lt2>
        <a:srgbClr val="FFFFFF"/>
      </a:lt2>
      <a:accent1>
        <a:srgbClr val="007A33"/>
      </a:accent1>
      <a:accent2>
        <a:srgbClr val="003B49"/>
      </a:accent2>
      <a:accent3>
        <a:srgbClr val="2DCCD3"/>
      </a:accent3>
      <a:accent4>
        <a:srgbClr val="E87722"/>
      </a:accent4>
      <a:accent5>
        <a:srgbClr val="00858A"/>
      </a:accent5>
      <a:accent6>
        <a:srgbClr val="BFD730"/>
      </a:accent6>
      <a:hlink>
        <a:srgbClr val="00858A"/>
      </a:hlink>
      <a:folHlink>
        <a:srgbClr val="63666A"/>
      </a:folHlink>
    </a:clrScheme>
    <a:fontScheme name="S&amp;T Combo">
      <a:majorFont>
        <a:latin typeface="Franklin Gothic Medium"/>
        <a:ea typeface=""/>
        <a:cs typeface=""/>
      </a:majorFont>
      <a:minorFont>
        <a:latin typeface="Tisa Offc Serif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egas">
      <a:srgbClr val="CEB888"/>
    </a:custClr>
    <a:custClr name="Silver">
      <a:srgbClr val="B2B4B2"/>
    </a:custClr>
    <a:custClr name="Shuttle">
      <a:srgbClr val="63666A"/>
    </a:custClr>
    <a:custClr name="Petra">
      <a:srgbClr val="ACA199"/>
    </a:custClr>
    <a:custClr name="Pebble">
      <a:srgbClr val="D6D1CA"/>
    </a:custClr>
    <a:custClr name="Orient">
      <a:srgbClr val="005F83"/>
    </a:custClr>
    <a:custClr name="Mist">
      <a:srgbClr val="B1E4E3"/>
    </a:custClr>
    <a:custClr name="Gold">
      <a:srgbClr val="DAAA00"/>
    </a:custClr>
    <a:custClr name="Candle">
      <a:srgbClr val="FED925"/>
    </a:custClr>
    <a:custClr name="Ruby">
      <a:srgbClr val="AB2328"/>
    </a:custClr>
    <a:custClr name="Amethyst">
      <a:srgbClr val="3F3A60"/>
    </a:custClr>
  </a:custClrLst>
  <a:extLst>
    <a:ext uri="{05A4C25C-085E-4340-85A3-A5531E510DB2}">
      <thm15:themeFamily xmlns:thm15="http://schemas.microsoft.com/office/thememl/2012/main" name="SFT-2022" id="{DF38B14D-C4CF-1B4B-8EE7-30410C02774E}" vid="{2C75E003-600E-2A43-9EDE-E0AC60EB25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egas">
      <a:srgbClr val="CEB888"/>
    </a:custClr>
    <a:custClr name="Silver">
      <a:srgbClr val="B2B4B2"/>
    </a:custClr>
    <a:custClr name="Shuttle">
      <a:srgbClr val="63666A"/>
    </a:custClr>
    <a:custClr name="Petra">
      <a:srgbClr val="ACA199"/>
    </a:custClr>
    <a:custClr name="Pebble">
      <a:srgbClr val="D6D1CA"/>
    </a:custClr>
    <a:custClr name="Orient">
      <a:srgbClr val="005F83"/>
    </a:custClr>
    <a:custClr name="Mist">
      <a:srgbClr val="B1E4E3"/>
    </a:custClr>
    <a:custClr name="Gold">
      <a:srgbClr val="DAAA00"/>
    </a:custClr>
    <a:custClr name="Candle">
      <a:srgbClr val="FED925"/>
    </a:custClr>
    <a:custClr name="Ruby">
      <a:srgbClr val="AB2328"/>
    </a:custClr>
    <a:custClr name="Amethyst">
      <a:srgbClr val="3F3A60"/>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16x9 Presentation</Template>
  <TotalTime>223</TotalTime>
  <Words>1992</Words>
  <Application>Microsoft Office PowerPoint</Application>
  <PresentationFormat>On-screen Show (16:9)</PresentationFormat>
  <Paragraphs>191</Paragraphs>
  <Slides>32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.Hiragino Kaku Gothic Interface W3</vt:lpstr>
      <vt:lpstr>Arial</vt:lpstr>
      <vt:lpstr>Calibri</vt:lpstr>
      <vt:lpstr>Courier New</vt:lpstr>
      <vt:lpstr>Franklin Gothic Demi</vt:lpstr>
      <vt:lpstr>Franklin Gothic Medium</vt:lpstr>
      <vt:lpstr>Lucida Grande</vt:lpstr>
      <vt:lpstr>Orgon Slab Medium</vt:lpstr>
      <vt:lpstr>Roboto</vt:lpstr>
      <vt:lpstr>System Font Regular</vt:lpstr>
      <vt:lpstr>Tisa Offc Serif Pro</vt:lpstr>
      <vt:lpstr>Primary Logo</vt:lpstr>
      <vt:lpstr>Emergency Preparedness Training for Building Coordinators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Coordinator Training and Meeting</dc:title>
  <dc:creator>Guth, Brandon L.</dc:creator>
  <cp:lastModifiedBy>Decker,  LuTrisha</cp:lastModifiedBy>
  <cp:revision>11</cp:revision>
  <dcterms:created xsi:type="dcterms:W3CDTF">2023-09-28T08:56:08Z</dcterms:created>
  <dcterms:modified xsi:type="dcterms:W3CDTF">2023-12-21T18:07:32Z</dcterms:modified>
</cp:coreProperties>
</file>